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9296400" cy="6881813"/>
  <p:defaultTextStyle>
    <a:defPPr>
      <a:defRPr lang="en-US"/>
    </a:defPPr>
    <a:lvl1pPr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3000" b="1"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3000" b="1"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3000" b="1"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3000" b="1"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01C"/>
    <a:srgbClr val="660066"/>
    <a:srgbClr val="C594E0"/>
    <a:srgbClr val="CF84F0"/>
    <a:srgbClr val="F6F6F6"/>
    <a:srgbClr val="9A009A"/>
    <a:srgbClr val="9933FF"/>
    <a:srgbClr val="E9C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744" y="-612"/>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04201BE3-1B16-48F3-8B12-BA31F0BA1906}"/>
    <pc:docChg chg="modSld">
      <pc:chgData name="" userId="" providerId="" clId="Web-{04201BE3-1B16-48F3-8B12-BA31F0BA1906}" dt="2018-03-29T17:55:21.190" v="133"/>
      <pc:docMkLst>
        <pc:docMk/>
      </pc:docMkLst>
      <pc:sldChg chg="addSp delSp modSp">
        <pc:chgData name="" userId="" providerId="" clId="Web-{04201BE3-1B16-48F3-8B12-BA31F0BA1906}" dt="2018-03-29T17:55:21.190" v="132"/>
        <pc:sldMkLst>
          <pc:docMk/>
          <pc:sldMk cId="0" sldId="256"/>
        </pc:sldMkLst>
        <pc:spChg chg="add del mod">
          <ac:chgData name="" userId="" providerId="" clId="Web-{04201BE3-1B16-48F3-8B12-BA31F0BA1906}" dt="2018-03-29T17:47:16.080" v="37"/>
          <ac:spMkLst>
            <pc:docMk/>
            <pc:sldMk cId="0" sldId="256"/>
            <ac:spMk id="4" creationId="{E69FAA74-1A89-4365-8158-0A32055E07A9}"/>
          </ac:spMkLst>
        </pc:spChg>
        <pc:spChg chg="add del mod">
          <ac:chgData name="" userId="" providerId="" clId="Web-{04201BE3-1B16-48F3-8B12-BA31F0BA1906}" dt="2018-03-29T17:47:11.611" v="33"/>
          <ac:spMkLst>
            <pc:docMk/>
            <pc:sldMk cId="0" sldId="256"/>
            <ac:spMk id="5" creationId="{D826C22F-1667-4433-A310-B247474E587E}"/>
          </ac:spMkLst>
        </pc:spChg>
        <pc:spChg chg="add mod">
          <ac:chgData name="" userId="" providerId="" clId="Web-{04201BE3-1B16-48F3-8B12-BA31F0BA1906}" dt="2018-03-29T17:48:29.388" v="91"/>
          <ac:spMkLst>
            <pc:docMk/>
            <pc:sldMk cId="0" sldId="256"/>
            <ac:spMk id="6" creationId="{0BF45044-2FE9-40E6-897E-770C03A2ED4F}"/>
          </ac:spMkLst>
        </pc:spChg>
        <pc:spChg chg="mod">
          <ac:chgData name="" userId="" providerId="" clId="Web-{04201BE3-1B16-48F3-8B12-BA31F0BA1906}" dt="2018-03-29T17:55:21.190" v="132"/>
          <ac:spMkLst>
            <pc:docMk/>
            <pc:sldMk cId="0" sldId="256"/>
            <ac:spMk id="4116" creationId="{00000000-0000-0000-0000-000000000000}"/>
          </ac:spMkLst>
        </pc:spChg>
      </pc:sldChg>
    </pc:docChg>
  </pc:docChgLst>
  <pc:docChgLst>
    <pc:chgData clId="Web-{4145F684-898C-4794-B302-B584704005A1}"/>
    <pc:docChg chg="modSld">
      <pc:chgData name="" userId="" providerId="" clId="Web-{4145F684-898C-4794-B302-B584704005A1}" dt="2018-04-01T19:32:32.359" v="75"/>
      <pc:docMkLst>
        <pc:docMk/>
      </pc:docMkLst>
      <pc:sldChg chg="modSp">
        <pc:chgData name="" userId="" providerId="" clId="Web-{4145F684-898C-4794-B302-B584704005A1}" dt="2018-04-01T19:32:32.359" v="74"/>
        <pc:sldMkLst>
          <pc:docMk/>
          <pc:sldMk cId="0" sldId="256"/>
        </pc:sldMkLst>
        <pc:spChg chg="mod">
          <ac:chgData name="" userId="" providerId="" clId="Web-{4145F684-898C-4794-B302-B584704005A1}" dt="2018-04-01T19:32:32.359" v="74"/>
          <ac:spMkLst>
            <pc:docMk/>
            <pc:sldMk cId="0" sldId="256"/>
            <ac:spMk id="4116" creationId="{00000000-0000-0000-0000-000000000000}"/>
          </ac:spMkLst>
        </pc:spChg>
      </pc:sldChg>
    </pc:docChg>
  </pc:docChgLst>
  <pc:docChgLst>
    <pc:chgData clId="Web-{09A42201-02BC-4E56-B10D-71CBFB5B690B}"/>
    <pc:docChg chg="modSld">
      <pc:chgData name="" userId="" providerId="" clId="Web-{09A42201-02BC-4E56-B10D-71CBFB5B690B}" dt="2018-04-10T14:05:55.751" v="486"/>
      <pc:docMkLst>
        <pc:docMk/>
      </pc:docMkLst>
      <pc:sldChg chg="modSp">
        <pc:chgData name="" userId="" providerId="" clId="Web-{09A42201-02BC-4E56-B10D-71CBFB5B690B}" dt="2018-04-10T14:05:55.751" v="486"/>
        <pc:sldMkLst>
          <pc:docMk/>
          <pc:sldMk cId="0" sldId="256"/>
        </pc:sldMkLst>
        <pc:spChg chg="mod">
          <ac:chgData name="" userId="" providerId="" clId="Web-{09A42201-02BC-4E56-B10D-71CBFB5B690B}" dt="2018-04-10T14:05:46.204" v="485"/>
          <ac:spMkLst>
            <pc:docMk/>
            <pc:sldMk cId="0" sldId="256"/>
            <ac:spMk id="4109" creationId="{00000000-0000-0000-0000-000000000000}"/>
          </ac:spMkLst>
        </pc:spChg>
        <pc:spChg chg="mod">
          <ac:chgData name="" userId="" providerId="" clId="Web-{09A42201-02BC-4E56-B10D-71CBFB5B690B}" dt="2018-04-10T14:05:55.751" v="486"/>
          <ac:spMkLst>
            <pc:docMk/>
            <pc:sldMk cId="0" sldId="256"/>
            <ac:spMk id="4111" creationId="{00000000-0000-0000-0000-000000000000}"/>
          </ac:spMkLst>
        </pc:spChg>
        <pc:graphicFrameChg chg="mod modGraphic">
          <ac:chgData name="" userId="" providerId="" clId="Web-{09A42201-02BC-4E56-B10D-71CBFB5B690B}" dt="2018-04-10T14:04:58.063" v="484"/>
          <ac:graphicFrameMkLst>
            <pc:docMk/>
            <pc:sldMk cId="0" sldId="256"/>
            <ac:graphicFrameMk id="3" creationId="{00000000-0000-0000-0000-000000000000}"/>
          </ac:graphicFrameMkLst>
        </pc:graphicFrameChg>
      </pc:sldChg>
    </pc:docChg>
  </pc:docChgLst>
  <pc:docChgLst>
    <pc:chgData clId="Web-{ED596919-1BF2-4C14-8E7D-51D6CB2E868B}"/>
    <pc:docChg chg="modSld">
      <pc:chgData name="" userId="" providerId="" clId="Web-{ED596919-1BF2-4C14-8E7D-51D6CB2E868B}" dt="2018-03-29T00:00:14.268" v="222"/>
      <pc:docMkLst>
        <pc:docMk/>
      </pc:docMkLst>
      <pc:sldChg chg="modSp">
        <pc:chgData name="" userId="" providerId="" clId="Web-{ED596919-1BF2-4C14-8E7D-51D6CB2E868B}" dt="2018-03-29T00:00:14.252" v="221"/>
        <pc:sldMkLst>
          <pc:docMk/>
          <pc:sldMk cId="0" sldId="256"/>
        </pc:sldMkLst>
        <pc:spChg chg="mod">
          <ac:chgData name="" userId="" providerId="" clId="Web-{ED596919-1BF2-4C14-8E7D-51D6CB2E868B}" dt="2018-03-29T00:00:14.252" v="221"/>
          <ac:spMkLst>
            <pc:docMk/>
            <pc:sldMk cId="0" sldId="256"/>
            <ac:spMk id="4107" creationId="{00000000-0000-0000-0000-000000000000}"/>
          </ac:spMkLst>
        </pc:spChg>
      </pc:sldChg>
    </pc:docChg>
  </pc:docChgLst>
  <pc:docChgLst>
    <pc:chgData clId="Web-{E93A7AE1-A6EA-49DD-9DC6-5A1C6F396C60}"/>
    <pc:docChg chg="modSld">
      <pc:chgData name="" userId="" providerId="" clId="Web-{E93A7AE1-A6EA-49DD-9DC6-5A1C6F396C60}" dt="2018-03-29T02:49:29.842" v="29"/>
      <pc:docMkLst>
        <pc:docMk/>
      </pc:docMkLst>
      <pc:sldChg chg="modSp">
        <pc:chgData name="" userId="" providerId="" clId="Web-{E93A7AE1-A6EA-49DD-9DC6-5A1C6F396C60}" dt="2018-03-29T02:49:29.842" v="28"/>
        <pc:sldMkLst>
          <pc:docMk/>
          <pc:sldMk cId="0" sldId="256"/>
        </pc:sldMkLst>
        <pc:spChg chg="mod">
          <ac:chgData name="" userId="" providerId="" clId="Web-{E93A7AE1-A6EA-49DD-9DC6-5A1C6F396C60}" dt="2018-03-29T02:47:16.764" v="22"/>
          <ac:spMkLst>
            <pc:docMk/>
            <pc:sldMk cId="0" sldId="256"/>
            <ac:spMk id="4103" creationId="{00000000-0000-0000-0000-000000000000}"/>
          </ac:spMkLst>
        </pc:spChg>
        <pc:spChg chg="mod">
          <ac:chgData name="" userId="" providerId="" clId="Web-{E93A7AE1-A6EA-49DD-9DC6-5A1C6F396C60}" dt="2018-03-29T02:47:21.655" v="23"/>
          <ac:spMkLst>
            <pc:docMk/>
            <pc:sldMk cId="0" sldId="256"/>
            <ac:spMk id="4106" creationId="{00000000-0000-0000-0000-000000000000}"/>
          </ac:spMkLst>
        </pc:spChg>
        <pc:spChg chg="mod">
          <ac:chgData name="" userId="" providerId="" clId="Web-{E93A7AE1-A6EA-49DD-9DC6-5A1C6F396C60}" dt="2018-03-29T02:47:52.499" v="25"/>
          <ac:spMkLst>
            <pc:docMk/>
            <pc:sldMk cId="0" sldId="256"/>
            <ac:spMk id="4111" creationId="{00000000-0000-0000-0000-000000000000}"/>
          </ac:spMkLst>
        </pc:spChg>
        <pc:spChg chg="mod">
          <ac:chgData name="" userId="" providerId="" clId="Web-{E93A7AE1-A6EA-49DD-9DC6-5A1C6F396C60}" dt="2018-03-29T02:49:29.842" v="28"/>
          <ac:spMkLst>
            <pc:docMk/>
            <pc:sldMk cId="0" sldId="256"/>
            <ac:spMk id="4116" creationId="{00000000-0000-0000-0000-000000000000}"/>
          </ac:spMkLst>
        </pc:spChg>
      </pc:sldChg>
    </pc:docChg>
  </pc:docChgLst>
  <pc:docChgLst>
    <pc:chgData clId="Web-{52665AA5-3827-4653-8837-12A479DD97F1}"/>
    <pc:docChg chg="modSld">
      <pc:chgData name="" userId="" providerId="" clId="Web-{52665AA5-3827-4653-8837-12A479DD97F1}" dt="2018-04-09T18:19:17.871" v="428"/>
      <pc:docMkLst>
        <pc:docMk/>
      </pc:docMkLst>
      <pc:sldChg chg="modSp">
        <pc:chgData name="" userId="" providerId="" clId="Web-{52665AA5-3827-4653-8837-12A479DD97F1}" dt="2018-04-09T18:19:17.856" v="427"/>
        <pc:sldMkLst>
          <pc:docMk/>
          <pc:sldMk cId="0" sldId="256"/>
        </pc:sldMkLst>
        <pc:spChg chg="mod">
          <ac:chgData name="" userId="" providerId="" clId="Web-{52665AA5-3827-4653-8837-12A479DD97F1}" dt="2018-04-09T18:12:12.832" v="298"/>
          <ac:spMkLst>
            <pc:docMk/>
            <pc:sldMk cId="0" sldId="256"/>
            <ac:spMk id="4100" creationId="{00000000-0000-0000-0000-000000000000}"/>
          </ac:spMkLst>
        </pc:spChg>
        <pc:spChg chg="mod">
          <ac:chgData name="" userId="" providerId="" clId="Web-{52665AA5-3827-4653-8837-12A479DD97F1}" dt="2018-04-09T18:05:34.199" v="222"/>
          <ac:spMkLst>
            <pc:docMk/>
            <pc:sldMk cId="0" sldId="256"/>
            <ac:spMk id="4104" creationId="{00000000-0000-0000-0000-000000000000}"/>
          </ac:spMkLst>
        </pc:spChg>
        <pc:spChg chg="mod">
          <ac:chgData name="" userId="" providerId="" clId="Web-{52665AA5-3827-4653-8837-12A479DD97F1}" dt="2018-04-09T18:16:56.994" v="418"/>
          <ac:spMkLst>
            <pc:docMk/>
            <pc:sldMk cId="0" sldId="256"/>
            <ac:spMk id="4105" creationId="{00000000-0000-0000-0000-000000000000}"/>
          </ac:spMkLst>
        </pc:spChg>
        <pc:spChg chg="mod">
          <ac:chgData name="" userId="" providerId="" clId="Web-{52665AA5-3827-4653-8837-12A479DD97F1}" dt="2018-04-09T18:16:50.869" v="417"/>
          <ac:spMkLst>
            <pc:docMk/>
            <pc:sldMk cId="0" sldId="256"/>
            <ac:spMk id="4107" creationId="{00000000-0000-0000-0000-000000000000}"/>
          </ac:spMkLst>
        </pc:spChg>
        <pc:spChg chg="mod">
          <ac:chgData name="" userId="" providerId="" clId="Web-{52665AA5-3827-4653-8837-12A479DD97F1}" dt="2018-04-09T18:18:07.807" v="424"/>
          <ac:spMkLst>
            <pc:docMk/>
            <pc:sldMk cId="0" sldId="256"/>
            <ac:spMk id="4113" creationId="{00000000-0000-0000-0000-000000000000}"/>
          </ac:spMkLst>
        </pc:spChg>
        <pc:spChg chg="mod">
          <ac:chgData name="" userId="" providerId="" clId="Web-{52665AA5-3827-4653-8837-12A479DD97F1}" dt="2018-04-09T18:19:17.856" v="427"/>
          <ac:spMkLst>
            <pc:docMk/>
            <pc:sldMk cId="0" sldId="256"/>
            <ac:spMk id="4116" creationId="{00000000-0000-0000-0000-000000000000}"/>
          </ac:spMkLst>
        </pc:spChg>
        <pc:graphicFrameChg chg="mod">
          <ac:chgData name="" userId="" providerId="" clId="Web-{52665AA5-3827-4653-8837-12A479DD97F1}" dt="2018-04-09T18:18:01.089" v="423"/>
          <ac:graphicFrameMkLst>
            <pc:docMk/>
            <pc:sldMk cId="0" sldId="256"/>
            <ac:graphicFrameMk id="3" creationId="{00000000-0000-0000-0000-000000000000}"/>
          </ac:graphicFrameMkLst>
        </pc:graphicFrameChg>
      </pc:sldChg>
    </pc:docChg>
  </pc:docChgLst>
  <pc:docChgLst>
    <pc:chgData clId="Web-{FF02551D-7D58-4863-8503-67FDB2889313}"/>
    <pc:docChg chg="modSld">
      <pc:chgData name="" userId="" providerId="" clId="Web-{FF02551D-7D58-4863-8503-67FDB2889313}" dt="2018-03-29T00:51:21.225" v="445"/>
      <pc:docMkLst>
        <pc:docMk/>
      </pc:docMkLst>
      <pc:sldChg chg="modSp">
        <pc:chgData name="" userId="" providerId="" clId="Web-{FF02551D-7D58-4863-8503-67FDB2889313}" dt="2018-03-29T00:51:21.225" v="445"/>
        <pc:sldMkLst>
          <pc:docMk/>
          <pc:sldMk cId="0" sldId="256"/>
        </pc:sldMkLst>
        <pc:spChg chg="mod">
          <ac:chgData name="" userId="" providerId="" clId="Web-{FF02551D-7D58-4863-8503-67FDB2889313}" dt="2018-03-29T00:51:10.240" v="444"/>
          <ac:spMkLst>
            <pc:docMk/>
            <pc:sldMk cId="0" sldId="256"/>
            <ac:spMk id="4105" creationId="{00000000-0000-0000-0000-000000000000}"/>
          </ac:spMkLst>
        </pc:spChg>
        <pc:spChg chg="mod">
          <ac:chgData name="" userId="" providerId="" clId="Web-{FF02551D-7D58-4863-8503-67FDB2889313}" dt="2018-03-29T00:51:04.646" v="443"/>
          <ac:spMkLst>
            <pc:docMk/>
            <pc:sldMk cId="0" sldId="256"/>
            <ac:spMk id="4107" creationId="{00000000-0000-0000-0000-000000000000}"/>
          </ac:spMkLst>
        </pc:spChg>
        <pc:spChg chg="mod">
          <ac:chgData name="" userId="" providerId="" clId="Web-{FF02551D-7D58-4863-8503-67FDB2889313}" dt="2018-03-29T00:50:55.927" v="441"/>
          <ac:spMkLst>
            <pc:docMk/>
            <pc:sldMk cId="0" sldId="256"/>
            <ac:spMk id="4111" creationId="{00000000-0000-0000-0000-000000000000}"/>
          </ac:spMkLst>
        </pc:spChg>
        <pc:spChg chg="mod">
          <ac:chgData name="" userId="" providerId="" clId="Web-{FF02551D-7D58-4863-8503-67FDB2889313}" dt="2018-03-29T00:51:21.225" v="445"/>
          <ac:spMkLst>
            <pc:docMk/>
            <pc:sldMk cId="0" sldId="256"/>
            <ac:spMk id="4116" creationId="{00000000-0000-0000-0000-000000000000}"/>
          </ac:spMkLst>
        </pc:spChg>
      </pc:sldChg>
    </pc:docChg>
  </pc:docChgLst>
  <pc:docChgLst>
    <pc:chgData clId="Web-{8FCE5C68-05BE-4549-BD2C-14933B2BE1FE}"/>
    <pc:docChg chg="modSld">
      <pc:chgData name="" userId="" providerId="" clId="Web-{8FCE5C68-05BE-4549-BD2C-14933B2BE1FE}" dt="2018-04-01T20:38:36.480" v="893"/>
      <pc:docMkLst>
        <pc:docMk/>
      </pc:docMkLst>
      <pc:sldChg chg="addSp modSp">
        <pc:chgData name="" userId="" providerId="" clId="Web-{8FCE5C68-05BE-4549-BD2C-14933B2BE1FE}" dt="2018-04-01T20:38:36.480" v="893"/>
        <pc:sldMkLst>
          <pc:docMk/>
          <pc:sldMk cId="0" sldId="256"/>
        </pc:sldMkLst>
        <pc:spChg chg="mod">
          <ac:chgData name="" userId="" providerId="" clId="Web-{8FCE5C68-05BE-4549-BD2C-14933B2BE1FE}" dt="2018-04-01T20:32:16.639" v="799"/>
          <ac:spMkLst>
            <pc:docMk/>
            <pc:sldMk cId="0" sldId="256"/>
            <ac:spMk id="2" creationId="{00000000-0000-0000-0000-000000000000}"/>
          </ac:spMkLst>
        </pc:spChg>
        <pc:spChg chg="add mod">
          <ac:chgData name="" userId="" providerId="" clId="Web-{8FCE5C68-05BE-4549-BD2C-14933B2BE1FE}" dt="2018-04-01T20:32:06.467" v="797"/>
          <ac:spMkLst>
            <pc:docMk/>
            <pc:sldMk cId="0" sldId="256"/>
            <ac:spMk id="4" creationId="{AB6DF8FD-9DA8-45F1-AAEB-D04480D1F84E}"/>
          </ac:spMkLst>
        </pc:spChg>
        <pc:spChg chg="add mod">
          <ac:chgData name="" userId="" providerId="" clId="Web-{8FCE5C68-05BE-4549-BD2C-14933B2BE1FE}" dt="2018-04-01T20:34:08.748" v="879"/>
          <ac:spMkLst>
            <pc:docMk/>
            <pc:sldMk cId="0" sldId="256"/>
            <ac:spMk id="5" creationId="{32BC2FD2-14E0-4611-9B74-5C838D85C91D}"/>
          </ac:spMkLst>
        </pc:spChg>
        <pc:spChg chg="mod">
          <ac:chgData name="" userId="" providerId="" clId="Web-{8FCE5C68-05BE-4549-BD2C-14933B2BE1FE}" dt="2018-04-01T20:34:59.747" v="885"/>
          <ac:spMkLst>
            <pc:docMk/>
            <pc:sldMk cId="0" sldId="256"/>
            <ac:spMk id="6" creationId="{0BF45044-2FE9-40E6-897E-770C03A2ED4F}"/>
          </ac:spMkLst>
        </pc:spChg>
        <pc:spChg chg="mod">
          <ac:chgData name="" userId="" providerId="" clId="Web-{8FCE5C68-05BE-4549-BD2C-14933B2BE1FE}" dt="2018-04-01T20:31:54.545" v="796"/>
          <ac:spMkLst>
            <pc:docMk/>
            <pc:sldMk cId="0" sldId="256"/>
            <ac:spMk id="36" creationId="{00000000-0000-0000-0000-000000000000}"/>
          </ac:spMkLst>
        </pc:spChg>
        <pc:spChg chg="mod">
          <ac:chgData name="" userId="" providerId="" clId="Web-{8FCE5C68-05BE-4549-BD2C-14933B2BE1FE}" dt="2018-04-01T20:37:41.309" v="891"/>
          <ac:spMkLst>
            <pc:docMk/>
            <pc:sldMk cId="0" sldId="256"/>
            <ac:spMk id="4102" creationId="{00000000-0000-0000-0000-000000000000}"/>
          </ac:spMkLst>
        </pc:spChg>
        <pc:spChg chg="mod">
          <ac:chgData name="" userId="" providerId="" clId="Web-{8FCE5C68-05BE-4549-BD2C-14933B2BE1FE}" dt="2018-04-01T20:31:02.499" v="787"/>
          <ac:spMkLst>
            <pc:docMk/>
            <pc:sldMk cId="0" sldId="256"/>
            <ac:spMk id="4110" creationId="{00000000-0000-0000-0000-000000000000}"/>
          </ac:spMkLst>
        </pc:spChg>
        <pc:spChg chg="mod">
          <ac:chgData name="" userId="" providerId="" clId="Web-{8FCE5C68-05BE-4549-BD2C-14933B2BE1FE}" dt="2018-04-01T20:37:19.262" v="889"/>
          <ac:spMkLst>
            <pc:docMk/>
            <pc:sldMk cId="0" sldId="256"/>
            <ac:spMk id="4113" creationId="{00000000-0000-0000-0000-000000000000}"/>
          </ac:spMkLst>
        </pc:spChg>
        <pc:spChg chg="mod">
          <ac:chgData name="" userId="" providerId="" clId="Web-{8FCE5C68-05BE-4549-BD2C-14933B2BE1FE}" dt="2018-04-01T20:31:51.061" v="795"/>
          <ac:spMkLst>
            <pc:docMk/>
            <pc:sldMk cId="0" sldId="256"/>
            <ac:spMk id="4114" creationId="{00000000-0000-0000-0000-000000000000}"/>
          </ac:spMkLst>
        </pc:spChg>
        <pc:spChg chg="mod">
          <ac:chgData name="" userId="" providerId="" clId="Web-{8FCE5C68-05BE-4549-BD2C-14933B2BE1FE}" dt="2018-04-01T20:20:44.034" v="502"/>
          <ac:spMkLst>
            <pc:docMk/>
            <pc:sldMk cId="0" sldId="256"/>
            <ac:spMk id="4116" creationId="{00000000-0000-0000-0000-000000000000}"/>
          </ac:spMkLst>
        </pc:spChg>
        <pc:spChg chg="mod">
          <ac:chgData name="" userId="" providerId="" clId="Web-{8FCE5C68-05BE-4549-BD2C-14933B2BE1FE}" dt="2018-04-01T20:27:40.375" v="674"/>
          <ac:spMkLst>
            <pc:docMk/>
            <pc:sldMk cId="0" sldId="256"/>
            <ac:spMk id="4119" creationId="{00000000-0000-0000-0000-000000000000}"/>
          </ac:spMkLst>
        </pc:spChg>
        <pc:spChg chg="mod">
          <ac:chgData name="" userId="" providerId="" clId="Web-{8FCE5C68-05BE-4549-BD2C-14933B2BE1FE}" dt="2018-04-01T20:27:51.875" v="676"/>
          <ac:spMkLst>
            <pc:docMk/>
            <pc:sldMk cId="0" sldId="256"/>
            <ac:spMk id="4120" creationId="{00000000-0000-0000-0000-000000000000}"/>
          </ac:spMkLst>
        </pc:spChg>
        <pc:spChg chg="mod">
          <ac:chgData name="" userId="" providerId="" clId="Web-{8FCE5C68-05BE-4549-BD2C-14933B2BE1FE}" dt="2018-04-01T20:37:26.449" v="890"/>
          <ac:spMkLst>
            <pc:docMk/>
            <pc:sldMk cId="0" sldId="256"/>
            <ac:spMk id="4121" creationId="{00000000-0000-0000-0000-000000000000}"/>
          </ac:spMkLst>
        </pc:spChg>
        <pc:graphicFrameChg chg="mod">
          <ac:chgData name="" userId="" providerId="" clId="Web-{8FCE5C68-05BE-4549-BD2C-14933B2BE1FE}" dt="2018-04-01T20:34:33.357" v="883"/>
          <ac:graphicFrameMkLst>
            <pc:docMk/>
            <pc:sldMk cId="0" sldId="256"/>
            <ac:graphicFrameMk id="3" creationId="{00000000-0000-0000-0000-000000000000}"/>
          </ac:graphicFrameMkLst>
        </pc:graphicFrameChg>
        <pc:graphicFrameChg chg="mod">
          <ac:chgData name="" userId="" providerId="" clId="Web-{8FCE5C68-05BE-4549-BD2C-14933B2BE1FE}" dt="2018-04-01T20:27:43.453" v="675"/>
          <ac:graphicFrameMkLst>
            <pc:docMk/>
            <pc:sldMk cId="0" sldId="256"/>
            <ac:graphicFrameMk id="31" creationId="{00000000-0000-0000-0000-000000000000}"/>
          </ac:graphicFrameMkLst>
        </pc:graphicFrameChg>
        <pc:graphicFrameChg chg="mod">
          <ac:chgData name="" userId="" providerId="" clId="Web-{8FCE5C68-05BE-4549-BD2C-14933B2BE1FE}" dt="2018-04-01T20:27:32.767" v="672"/>
          <ac:graphicFrameMkLst>
            <pc:docMk/>
            <pc:sldMk cId="0" sldId="256"/>
            <ac:graphicFrameMk id="32" creationId="{00000000-0000-0000-0000-000000000000}"/>
          </ac:graphicFrameMkLst>
        </pc:graphicFrameChg>
        <pc:graphicFrameChg chg="mod">
          <ac:chgData name="" userId="" providerId="" clId="Web-{8FCE5C68-05BE-4549-BD2C-14933B2BE1FE}" dt="2018-04-01T20:35:36.013" v="888"/>
          <ac:graphicFrameMkLst>
            <pc:docMk/>
            <pc:sldMk cId="0" sldId="256"/>
            <ac:graphicFrameMk id="33" creationId="{00000000-0000-0000-0000-000000000000}"/>
          </ac:graphicFrameMkLst>
        </pc:graphicFrameChg>
        <pc:graphicFrameChg chg="mod">
          <ac:chgData name="" userId="" providerId="" clId="Web-{8FCE5C68-05BE-4549-BD2C-14933B2BE1FE}" dt="2018-04-01T20:35:11.622" v="887"/>
          <ac:graphicFrameMkLst>
            <pc:docMk/>
            <pc:sldMk cId="0" sldId="256"/>
            <ac:graphicFrameMk id="34" creationId="{00000000-0000-0000-0000-000000000000}"/>
          </ac:graphicFrameMkLst>
        </pc:graphicFrameChg>
        <pc:graphicFrameChg chg="mod">
          <ac:chgData name="" userId="" providerId="" clId="Web-{8FCE5C68-05BE-4549-BD2C-14933B2BE1FE}" dt="2018-04-01T20:38:36.480" v="893"/>
          <ac:graphicFrameMkLst>
            <pc:docMk/>
            <pc:sldMk cId="0" sldId="256"/>
            <ac:graphicFrameMk id="35" creationId="{00000000-0000-0000-0000-000000000000}"/>
          </ac:graphicFrameMkLst>
        </pc:graphicFrameChg>
      </pc:sldChg>
    </pc:docChg>
  </pc:docChgLst>
  <pc:docChgLst>
    <pc:chgData clId="Web-{6AD91727-D669-4604-9887-799BC0758AB3}"/>
    <pc:docChg chg="modSld">
      <pc:chgData name="" userId="" providerId="" clId="Web-{6AD91727-D669-4604-9887-799BC0758AB3}" dt="2018-04-02T00:43:41.980" v="205"/>
      <pc:docMkLst>
        <pc:docMk/>
      </pc:docMkLst>
      <pc:sldChg chg="modSp">
        <pc:chgData name="" userId="" providerId="" clId="Web-{6AD91727-D669-4604-9887-799BC0758AB3}" dt="2018-04-02T00:43:41.965" v="204"/>
        <pc:sldMkLst>
          <pc:docMk/>
          <pc:sldMk cId="0" sldId="256"/>
        </pc:sldMkLst>
        <pc:spChg chg="mod">
          <ac:chgData name="" userId="" providerId="" clId="Web-{6AD91727-D669-4604-9887-799BC0758AB3}" dt="2018-04-02T00:43:41.965" v="204"/>
          <ac:spMkLst>
            <pc:docMk/>
            <pc:sldMk cId="0" sldId="256"/>
            <ac:spMk id="4104" creationId="{00000000-0000-0000-0000-000000000000}"/>
          </ac:spMkLst>
        </pc:spChg>
      </pc:sldChg>
    </pc:docChg>
  </pc:docChgLst>
  <pc:docChgLst>
    <pc:chgData clId="Web-{555D48B8-DC0A-4997-B303-6E2517272E1B}"/>
    <pc:docChg chg="modSld">
      <pc:chgData name="" userId="" providerId="" clId="Web-{555D48B8-DC0A-4997-B303-6E2517272E1B}" dt="2018-04-02T01:09:44.032" v="449"/>
      <pc:docMkLst>
        <pc:docMk/>
      </pc:docMkLst>
      <pc:sldChg chg="modSp">
        <pc:chgData name="" userId="" providerId="" clId="Web-{555D48B8-DC0A-4997-B303-6E2517272E1B}" dt="2018-04-02T01:09:44.032" v="448"/>
        <pc:sldMkLst>
          <pc:docMk/>
          <pc:sldMk cId="0" sldId="256"/>
        </pc:sldMkLst>
        <pc:spChg chg="mod">
          <ac:chgData name="" userId="" providerId="" clId="Web-{555D48B8-DC0A-4997-B303-6E2517272E1B}" dt="2018-04-02T01:05:23.033" v="340"/>
          <ac:spMkLst>
            <pc:docMk/>
            <pc:sldMk cId="0" sldId="256"/>
            <ac:spMk id="4103" creationId="{00000000-0000-0000-0000-000000000000}"/>
          </ac:spMkLst>
        </pc:spChg>
        <pc:spChg chg="mod">
          <ac:chgData name="" userId="" providerId="" clId="Web-{555D48B8-DC0A-4997-B303-6E2517272E1B}" dt="2018-04-02T01:08:41.454" v="433"/>
          <ac:spMkLst>
            <pc:docMk/>
            <pc:sldMk cId="0" sldId="256"/>
            <ac:spMk id="4104" creationId="{00000000-0000-0000-0000-000000000000}"/>
          </ac:spMkLst>
        </pc:spChg>
        <pc:spChg chg="mod">
          <ac:chgData name="" userId="" providerId="" clId="Web-{555D48B8-DC0A-4997-B303-6E2517272E1B}" dt="2018-04-02T01:05:28.471" v="342"/>
          <ac:spMkLst>
            <pc:docMk/>
            <pc:sldMk cId="0" sldId="256"/>
            <ac:spMk id="4109" creationId="{00000000-0000-0000-0000-000000000000}"/>
          </ac:spMkLst>
        </pc:spChg>
        <pc:spChg chg="mod">
          <ac:chgData name="" userId="" providerId="" clId="Web-{555D48B8-DC0A-4997-B303-6E2517272E1B}" dt="2018-04-02T01:05:26.596" v="341"/>
          <ac:spMkLst>
            <pc:docMk/>
            <pc:sldMk cId="0" sldId="256"/>
            <ac:spMk id="4111" creationId="{00000000-0000-0000-0000-000000000000}"/>
          </ac:spMkLst>
        </pc:spChg>
        <pc:spChg chg="mod">
          <ac:chgData name="" userId="" providerId="" clId="Web-{555D48B8-DC0A-4997-B303-6E2517272E1B}" dt="2018-04-02T01:09:44.032" v="448"/>
          <ac:spMkLst>
            <pc:docMk/>
            <pc:sldMk cId="0" sldId="256"/>
            <ac:spMk id="4116" creationId="{00000000-0000-0000-0000-000000000000}"/>
          </ac:spMkLst>
        </pc:spChg>
      </pc:sldChg>
    </pc:docChg>
  </pc:docChgLst>
  <pc:docChgLst>
    <pc:chgData clId="Web-{C840792C-68CE-4C8B-830A-8B9DE3F79384}"/>
    <pc:docChg chg="modSld">
      <pc:chgData name="" userId="" providerId="" clId="Web-{C840792C-68CE-4C8B-830A-8B9DE3F79384}" dt="2018-04-10T03:35:57.323" v="506"/>
      <pc:docMkLst>
        <pc:docMk/>
      </pc:docMkLst>
      <pc:sldChg chg="modSp">
        <pc:chgData name="" userId="" providerId="" clId="Web-{C840792C-68CE-4C8B-830A-8B9DE3F79384}" dt="2018-04-10T03:35:57.323" v="506"/>
        <pc:sldMkLst>
          <pc:docMk/>
          <pc:sldMk cId="0" sldId="256"/>
        </pc:sldMkLst>
        <pc:spChg chg="mod">
          <ac:chgData name="" userId="" providerId="" clId="Web-{C840792C-68CE-4C8B-830A-8B9DE3F79384}" dt="2018-04-10T03:35:57.323" v="506"/>
          <ac:spMkLst>
            <pc:docMk/>
            <pc:sldMk cId="0" sldId="256"/>
            <ac:spMk id="4105" creationId="{00000000-0000-0000-0000-000000000000}"/>
          </ac:spMkLst>
        </pc:spChg>
        <pc:spChg chg="mod">
          <ac:chgData name="" userId="" providerId="" clId="Web-{C840792C-68CE-4C8B-830A-8B9DE3F79384}" dt="2018-04-10T03:16:55.565" v="10"/>
          <ac:spMkLst>
            <pc:docMk/>
            <pc:sldMk cId="0" sldId="256"/>
            <ac:spMk id="4113" creationId="{00000000-0000-0000-0000-000000000000}"/>
          </ac:spMkLst>
        </pc:spChg>
        <pc:spChg chg="mod">
          <ac:chgData name="" userId="" providerId="" clId="Web-{C840792C-68CE-4C8B-830A-8B9DE3F79384}" dt="2018-04-10T03:35:35.886" v="504"/>
          <ac:spMkLst>
            <pc:docMk/>
            <pc:sldMk cId="0" sldId="256"/>
            <ac:spMk id="4116" creationId="{00000000-0000-0000-0000-000000000000}"/>
          </ac:spMkLst>
        </pc:spChg>
        <pc:spChg chg="mod">
          <ac:chgData name="" userId="" providerId="" clId="Web-{C840792C-68CE-4C8B-830A-8B9DE3F79384}" dt="2018-04-10T03:33:38.074" v="503"/>
          <ac:spMkLst>
            <pc:docMk/>
            <pc:sldMk cId="0" sldId="256"/>
            <ac:spMk id="4121" creationId="{00000000-0000-0000-0000-000000000000}"/>
          </ac:spMkLst>
        </pc:spChg>
        <pc:graphicFrameChg chg="mod modGraphic">
          <ac:chgData name="" userId="" providerId="" clId="Web-{C840792C-68CE-4C8B-830A-8B9DE3F79384}" dt="2018-04-10T03:33:28.512" v="502"/>
          <ac:graphicFrameMkLst>
            <pc:docMk/>
            <pc:sldMk cId="0" sldId="256"/>
            <ac:graphicFrameMk id="3" creationId="{00000000-0000-0000-0000-000000000000}"/>
          </ac:graphicFrameMkLst>
        </pc:graphicFrameChg>
      </pc:sldChg>
    </pc:docChg>
  </pc:docChgLst>
  <pc:docChgLst>
    <pc:chgData clId="Web-{F61F0117-876A-46E4-9EAA-90E646DEF45C}"/>
    <pc:docChg chg="modSld">
      <pc:chgData name="" userId="" providerId="" clId="Web-{F61F0117-876A-46E4-9EAA-90E646DEF45C}" dt="2018-04-10T20:12:39.290" v="25"/>
      <pc:docMkLst>
        <pc:docMk/>
      </pc:docMkLst>
      <pc:sldChg chg="modSp">
        <pc:chgData name="" userId="" providerId="" clId="Web-{F61F0117-876A-46E4-9EAA-90E646DEF45C}" dt="2018-04-10T20:12:39.290" v="24"/>
        <pc:sldMkLst>
          <pc:docMk/>
          <pc:sldMk cId="0" sldId="256"/>
        </pc:sldMkLst>
        <pc:spChg chg="mod">
          <ac:chgData name="" userId="" providerId="" clId="Web-{F61F0117-876A-46E4-9EAA-90E646DEF45C}" dt="2018-04-10T20:12:39.290" v="24"/>
          <ac:spMkLst>
            <pc:docMk/>
            <pc:sldMk cId="0" sldId="256"/>
            <ac:spMk id="4104" creationId="{00000000-0000-0000-0000-000000000000}"/>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0"/>
    <c:plotArea>
      <c:layout>
        <c:manualLayout>
          <c:layoutTarget val="inner"/>
          <c:xMode val="edge"/>
          <c:yMode val="edge"/>
          <c:x val="0.16062195964211715"/>
          <c:y val="9.4639585846492569E-2"/>
          <c:w val="0.72047218956397729"/>
          <c:h val="0.77039600578587908"/>
        </c:manualLayout>
      </c:layout>
      <c:lineChart>
        <c:grouping val="standard"/>
        <c:varyColors val="0"/>
        <c:ser>
          <c:idx val="0"/>
          <c:order val="0"/>
          <c:tx>
            <c:v>High Emotional Support</c:v>
          </c:tx>
          <c:spPr>
            <a:ln w="38100">
              <a:solidFill>
                <a:srgbClr val="7030A0"/>
              </a:solidFill>
              <a:prstDash val="solid"/>
            </a:ln>
          </c:spPr>
          <c:marker>
            <c:symbol val="none"/>
          </c:marker>
          <c:val>
            <c:numRef>
              <c:f>data!$D$9:$D$10</c:f>
              <c:numCache>
                <c:formatCode>General</c:formatCode>
                <c:ptCount val="2"/>
                <c:pt idx="0">
                  <c:v>-0.22799</c:v>
                </c:pt>
                <c:pt idx="1">
                  <c:v>0.63376999999999994</c:v>
                </c:pt>
              </c:numCache>
            </c:numRef>
          </c:val>
          <c:smooth val="0"/>
          <c:extLst>
            <c:ext xmlns:c16="http://schemas.microsoft.com/office/drawing/2014/chart" uri="{C3380CC4-5D6E-409C-BE32-E72D297353CC}">
              <c16:uniqueId val="{00000000-E961-47ED-AC3B-C374907F3926}"/>
            </c:ext>
          </c:extLst>
        </c:ser>
        <c:ser>
          <c:idx val="1"/>
          <c:order val="1"/>
          <c:tx>
            <c:v>Low Emotional Support</c:v>
          </c:tx>
          <c:spPr>
            <a:ln w="38100">
              <a:solidFill>
                <a:srgbClr val="969696"/>
              </a:solidFill>
              <a:prstDash val="lgDash"/>
            </a:ln>
          </c:spPr>
          <c:marker>
            <c:symbol val="none"/>
          </c:marker>
          <c:val>
            <c:numRef>
              <c:f>data!$D$11:$D$12</c:f>
              <c:numCache>
                <c:formatCode>General</c:formatCode>
                <c:ptCount val="2"/>
                <c:pt idx="0">
                  <c:v>-0.25522999999999996</c:v>
                </c:pt>
                <c:pt idx="1">
                  <c:v>-0.15054999999999996</c:v>
                </c:pt>
              </c:numCache>
            </c:numRef>
          </c:val>
          <c:smooth val="0"/>
          <c:extLst>
            <c:ext xmlns:c16="http://schemas.microsoft.com/office/drawing/2014/chart" uri="{C3380CC4-5D6E-409C-BE32-E72D297353CC}">
              <c16:uniqueId val="{00000001-E961-47ED-AC3B-C374907F3926}"/>
            </c:ext>
          </c:extLst>
        </c:ser>
        <c:dLbls>
          <c:showLegendKey val="0"/>
          <c:showVal val="0"/>
          <c:showCatName val="0"/>
          <c:showSerName val="0"/>
          <c:showPercent val="0"/>
          <c:showBubbleSize val="0"/>
        </c:dLbls>
        <c:smooth val="0"/>
        <c:axId val="491718448"/>
        <c:axId val="491723544"/>
      </c:lineChart>
      <c:catAx>
        <c:axId val="491718448"/>
        <c:scaling>
          <c:orientation val="minMax"/>
        </c:scaling>
        <c:delete val="1"/>
        <c:axPos val="b"/>
        <c:majorTickMark val="out"/>
        <c:minorTickMark val="none"/>
        <c:tickLblPos val="nextTo"/>
        <c:crossAx val="491723544"/>
        <c:crosses val="autoZero"/>
        <c:auto val="1"/>
        <c:lblAlgn val="ctr"/>
        <c:lblOffset val="100"/>
        <c:noMultiLvlLbl val="0"/>
      </c:catAx>
      <c:valAx>
        <c:axId val="491723544"/>
        <c:scaling>
          <c:orientation val="minMax"/>
        </c:scaling>
        <c:delete val="0"/>
        <c:axPos val="l"/>
        <c:title>
          <c:tx>
            <c:rich>
              <a:bodyPr/>
              <a:lstStyle/>
              <a:p>
                <a:pPr>
                  <a:defRPr sz="1800" b="1" i="0" u="none" strike="noStrike" baseline="0">
                    <a:solidFill>
                      <a:srgbClr val="000000"/>
                    </a:solidFill>
                    <a:latin typeface="Calibri"/>
                    <a:ea typeface="Calibri"/>
                    <a:cs typeface="Calibri"/>
                  </a:defRPr>
                </a:pPr>
                <a:r>
                  <a:rPr lang="en-US"/>
                  <a:t>Depression</a:t>
                </a:r>
                <a:r>
                  <a:rPr lang="en-US" baseline="0"/>
                  <a:t> levels</a:t>
                </a:r>
                <a:endParaRPr lang="en-US"/>
              </a:p>
            </c:rich>
          </c:tx>
          <c:layout>
            <c:manualLayout>
              <c:xMode val="edge"/>
              <c:yMode val="edge"/>
              <c:x val="8.5090337060013226E-3"/>
              <c:y val="0.26155327111710502"/>
            </c:manualLayout>
          </c:layout>
          <c:overlay val="0"/>
          <c:spPr>
            <a:noFill/>
            <a:ln w="25400">
              <a:noFill/>
            </a:ln>
          </c:spPr>
        </c:title>
        <c:numFmt formatCode="General" sourceLinked="1"/>
        <c:majorTickMark val="out"/>
        <c:minorTickMark val="none"/>
        <c:tickLblPos val="nextTo"/>
        <c:spPr>
          <a:ln w="3175">
            <a:solidFill>
              <a:srgbClr val="808080"/>
            </a:solidFill>
            <a:prstDash val="solid"/>
          </a:ln>
        </c:spPr>
        <c:txPr>
          <a:bodyPr rot="0" vert="horz"/>
          <a:lstStyle/>
          <a:p>
            <a:pPr>
              <a:defRPr/>
            </a:pPr>
            <a:endParaRPr lang="en-US"/>
          </a:p>
        </c:txPr>
        <c:crossAx val="491718448"/>
        <c:crosses val="autoZero"/>
        <c:crossBetween val="between"/>
      </c:valAx>
      <c:spPr>
        <a:noFill/>
        <a:ln w="25400">
          <a:noFill/>
        </a:ln>
      </c:spPr>
    </c:plotArea>
    <c:legend>
      <c:legendPos val="r"/>
      <c:layout>
        <c:manualLayout>
          <c:xMode val="edge"/>
          <c:yMode val="edge"/>
          <c:x val="0.71793970334848012"/>
          <c:y val="0.27909223048464055"/>
          <c:w val="0.27857943811138475"/>
          <c:h val="0.49700928786838389"/>
        </c:manualLayout>
      </c:layout>
      <c:overlay val="0"/>
      <c:spPr>
        <a:noFill/>
        <a:ln w="25400">
          <a:noFill/>
        </a:ln>
      </c:spPr>
      <c:txPr>
        <a:bodyPr/>
        <a:lstStyle/>
        <a:p>
          <a:pPr>
            <a:defRPr sz="1800" b="1"/>
          </a:pPr>
          <a:endParaRPr lang="en-US"/>
        </a:p>
      </c:txPr>
    </c:legend>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0"/>
    <c:plotArea>
      <c:layout>
        <c:manualLayout>
          <c:layoutTarget val="inner"/>
          <c:xMode val="edge"/>
          <c:yMode val="edge"/>
          <c:x val="0.10953323953262778"/>
          <c:y val="0.12724306688417619"/>
          <c:w val="0.71254162042175362"/>
          <c:h val="0.79282218597063625"/>
        </c:manualLayout>
      </c:layout>
      <c:lineChart>
        <c:grouping val="standard"/>
        <c:varyColors val="0"/>
        <c:ser>
          <c:idx val="0"/>
          <c:order val="0"/>
          <c:tx>
            <c:v>High Emotional Support</c:v>
          </c:tx>
          <c:spPr>
            <a:ln w="38100">
              <a:solidFill>
                <a:srgbClr val="7030A0"/>
              </a:solidFill>
              <a:prstDash val="solid"/>
            </a:ln>
          </c:spPr>
          <c:marker>
            <c:symbol val="none"/>
          </c:marker>
          <c:val>
            <c:numRef>
              <c:f>data!$D$9:$D$10</c:f>
              <c:numCache>
                <c:formatCode>General</c:formatCode>
                <c:ptCount val="2"/>
                <c:pt idx="0">
                  <c:v>-5.1350000000000007E-2</c:v>
                </c:pt>
                <c:pt idx="1">
                  <c:v>0.60331000000000001</c:v>
                </c:pt>
              </c:numCache>
            </c:numRef>
          </c:val>
          <c:smooth val="0"/>
          <c:extLst>
            <c:ext xmlns:c16="http://schemas.microsoft.com/office/drawing/2014/chart" uri="{C3380CC4-5D6E-409C-BE32-E72D297353CC}">
              <c16:uniqueId val="{00000000-7F61-433E-A271-DB55177F9E5A}"/>
            </c:ext>
          </c:extLst>
        </c:ser>
        <c:ser>
          <c:idx val="1"/>
          <c:order val="1"/>
          <c:tx>
            <c:v>Low Emotional Support</c:v>
          </c:tx>
          <c:spPr>
            <a:ln w="38100">
              <a:solidFill>
                <a:srgbClr val="969696"/>
              </a:solidFill>
              <a:prstDash val="lgDash"/>
            </a:ln>
          </c:spPr>
          <c:marker>
            <c:symbol val="none"/>
          </c:marker>
          <c:val>
            <c:numRef>
              <c:f>data!$D$11:$D$12</c:f>
              <c:numCache>
                <c:formatCode>General</c:formatCode>
                <c:ptCount val="2"/>
                <c:pt idx="0">
                  <c:v>-7.8649999999999998E-2</c:v>
                </c:pt>
                <c:pt idx="1">
                  <c:v>-0.47331000000000006</c:v>
                </c:pt>
              </c:numCache>
            </c:numRef>
          </c:val>
          <c:smooth val="0"/>
          <c:extLst>
            <c:ext xmlns:c16="http://schemas.microsoft.com/office/drawing/2014/chart" uri="{C3380CC4-5D6E-409C-BE32-E72D297353CC}">
              <c16:uniqueId val="{00000001-7F61-433E-A271-DB55177F9E5A}"/>
            </c:ext>
          </c:extLst>
        </c:ser>
        <c:dLbls>
          <c:showLegendKey val="0"/>
          <c:showVal val="0"/>
          <c:showCatName val="0"/>
          <c:showSerName val="0"/>
          <c:showPercent val="0"/>
          <c:showBubbleSize val="0"/>
        </c:dLbls>
        <c:smooth val="0"/>
        <c:axId val="491727464"/>
        <c:axId val="491731384"/>
      </c:lineChart>
      <c:catAx>
        <c:axId val="491727464"/>
        <c:scaling>
          <c:orientation val="minMax"/>
        </c:scaling>
        <c:delete val="1"/>
        <c:axPos val="b"/>
        <c:majorTickMark val="out"/>
        <c:minorTickMark val="none"/>
        <c:tickLblPos val="nextTo"/>
        <c:crossAx val="491731384"/>
        <c:crosses val="autoZero"/>
        <c:auto val="1"/>
        <c:lblAlgn val="ctr"/>
        <c:lblOffset val="100"/>
        <c:noMultiLvlLbl val="0"/>
      </c:catAx>
      <c:valAx>
        <c:axId val="491731384"/>
        <c:scaling>
          <c:orientation val="minMax"/>
        </c:scaling>
        <c:delete val="0"/>
        <c:axPos val="l"/>
        <c:title>
          <c:tx>
            <c:rich>
              <a:bodyPr/>
              <a:lstStyle/>
              <a:p>
                <a:pPr>
                  <a:defRPr sz="1800" b="1" i="0" u="none" strike="noStrike" baseline="0">
                    <a:solidFill>
                      <a:srgbClr val="000000"/>
                    </a:solidFill>
                    <a:latin typeface="Calibri"/>
                    <a:ea typeface="Calibri"/>
                    <a:cs typeface="Calibri"/>
                  </a:defRPr>
                </a:pPr>
                <a:r>
                  <a:rPr lang="en-US"/>
                  <a:t>RP Positive AR</a:t>
                </a:r>
              </a:p>
            </c:rich>
          </c:tx>
          <c:layout>
            <c:manualLayout>
              <c:xMode val="edge"/>
              <c:yMode val="edge"/>
              <c:x val="8.5090337060013226E-3"/>
              <c:y val="0.26155327111710502"/>
            </c:manualLayout>
          </c:layout>
          <c:overlay val="0"/>
          <c:spPr>
            <a:noFill/>
            <a:ln w="25400">
              <a:noFill/>
            </a:ln>
          </c:spPr>
        </c:title>
        <c:numFmt formatCode="General" sourceLinked="1"/>
        <c:majorTickMark val="out"/>
        <c:minorTickMark val="none"/>
        <c:tickLblPos val="nextTo"/>
        <c:spPr>
          <a:ln w="3175">
            <a:solidFill>
              <a:srgbClr val="808080"/>
            </a:solidFill>
            <a:prstDash val="solid"/>
          </a:ln>
        </c:spPr>
        <c:txPr>
          <a:bodyPr rot="0" vert="horz"/>
          <a:lstStyle/>
          <a:p>
            <a:pPr>
              <a:defRPr/>
            </a:pPr>
            <a:endParaRPr lang="en-US"/>
          </a:p>
        </c:txPr>
        <c:crossAx val="491727464"/>
        <c:crosses val="autoZero"/>
        <c:crossBetween val="between"/>
      </c:valAx>
      <c:spPr>
        <a:noFill/>
        <a:ln w="25400">
          <a:noFill/>
        </a:ln>
      </c:spPr>
    </c:plotArea>
    <c:legend>
      <c:legendPos val="r"/>
      <c:layout>
        <c:manualLayout>
          <c:xMode val="edge"/>
          <c:yMode val="edge"/>
          <c:x val="0.70783169224816833"/>
          <c:y val="0.28160840088497779"/>
          <c:w val="0.27857943811138475"/>
          <c:h val="0.49700928786838389"/>
        </c:manualLayout>
      </c:layout>
      <c:overlay val="0"/>
      <c:spPr>
        <a:noFill/>
        <a:ln w="25400">
          <a:noFill/>
        </a:ln>
      </c:spPr>
      <c:txPr>
        <a:bodyPr/>
        <a:lstStyle/>
        <a:p>
          <a:pPr>
            <a:defRPr sz="1800" b="1"/>
          </a:pPr>
          <a:endParaRPr lang="en-US"/>
        </a:p>
      </c:txPr>
    </c:legend>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0"/>
    <c:plotArea>
      <c:layout>
        <c:manualLayout>
          <c:layoutTarget val="inner"/>
          <c:xMode val="edge"/>
          <c:yMode val="edge"/>
          <c:x val="0.14436517940987664"/>
          <c:y val="0.10264908036466854"/>
          <c:w val="0.71254162042175362"/>
          <c:h val="0.79282218597063625"/>
        </c:manualLayout>
      </c:layout>
      <c:lineChart>
        <c:grouping val="standard"/>
        <c:varyColors val="0"/>
        <c:ser>
          <c:idx val="0"/>
          <c:order val="0"/>
          <c:tx>
            <c:v>High Positive Reframe</c:v>
          </c:tx>
          <c:spPr>
            <a:ln w="38100">
              <a:solidFill>
                <a:srgbClr val="7030A0"/>
              </a:solidFill>
              <a:prstDash val="solid"/>
            </a:ln>
          </c:spPr>
          <c:marker>
            <c:symbol val="none"/>
          </c:marker>
          <c:val>
            <c:numRef>
              <c:f>data!$D$9:$D$10</c:f>
              <c:numCache>
                <c:formatCode>General</c:formatCode>
                <c:ptCount val="2"/>
                <c:pt idx="0">
                  <c:v>-0.30599999999999994</c:v>
                </c:pt>
                <c:pt idx="1">
                  <c:v>0.36</c:v>
                </c:pt>
              </c:numCache>
            </c:numRef>
          </c:val>
          <c:smooth val="0"/>
          <c:extLst>
            <c:ext xmlns:c16="http://schemas.microsoft.com/office/drawing/2014/chart" uri="{C3380CC4-5D6E-409C-BE32-E72D297353CC}">
              <c16:uniqueId val="{00000000-5F2D-4495-9151-F41D0AAD0A1A}"/>
            </c:ext>
          </c:extLst>
        </c:ser>
        <c:ser>
          <c:idx val="1"/>
          <c:order val="1"/>
          <c:tx>
            <c:v>Low Positive Reframe</c:v>
          </c:tx>
          <c:spPr>
            <a:ln w="38100">
              <a:solidFill>
                <a:srgbClr val="969696"/>
              </a:solidFill>
              <a:prstDash val="lgDash"/>
            </a:ln>
          </c:spPr>
          <c:marker>
            <c:symbol val="none"/>
          </c:marker>
          <c:val>
            <c:numRef>
              <c:f>data!$D$11:$D$12</c:f>
              <c:numCache>
                <c:formatCode>General</c:formatCode>
                <c:ptCount val="2"/>
                <c:pt idx="0">
                  <c:v>0.21999999999999997</c:v>
                </c:pt>
                <c:pt idx="1">
                  <c:v>-0.27400000000000002</c:v>
                </c:pt>
              </c:numCache>
            </c:numRef>
          </c:val>
          <c:smooth val="0"/>
          <c:extLst>
            <c:ext xmlns:c16="http://schemas.microsoft.com/office/drawing/2014/chart" uri="{C3380CC4-5D6E-409C-BE32-E72D297353CC}">
              <c16:uniqueId val="{00000001-5F2D-4495-9151-F41D0AAD0A1A}"/>
            </c:ext>
          </c:extLst>
        </c:ser>
        <c:dLbls>
          <c:showLegendKey val="0"/>
          <c:showVal val="0"/>
          <c:showCatName val="0"/>
          <c:showSerName val="0"/>
          <c:showPercent val="0"/>
          <c:showBubbleSize val="0"/>
        </c:dLbls>
        <c:smooth val="0"/>
        <c:axId val="491719232"/>
        <c:axId val="491715312"/>
      </c:lineChart>
      <c:catAx>
        <c:axId val="491719232"/>
        <c:scaling>
          <c:orientation val="minMax"/>
        </c:scaling>
        <c:delete val="1"/>
        <c:axPos val="b"/>
        <c:majorTickMark val="out"/>
        <c:minorTickMark val="none"/>
        <c:tickLblPos val="nextTo"/>
        <c:crossAx val="491715312"/>
        <c:crosses val="autoZero"/>
        <c:auto val="1"/>
        <c:lblAlgn val="ctr"/>
        <c:lblOffset val="100"/>
        <c:noMultiLvlLbl val="0"/>
      </c:catAx>
      <c:valAx>
        <c:axId val="491715312"/>
        <c:scaling>
          <c:orientation val="minMax"/>
        </c:scaling>
        <c:delete val="0"/>
        <c:axPos val="l"/>
        <c:title>
          <c:tx>
            <c:rich>
              <a:bodyPr/>
              <a:lstStyle/>
              <a:p>
                <a:pPr>
                  <a:defRPr sz="1800" b="1" i="0" u="none" strike="noStrike" baseline="0">
                    <a:solidFill>
                      <a:srgbClr val="000000"/>
                    </a:solidFill>
                    <a:latin typeface="Calibri"/>
                    <a:ea typeface="Calibri"/>
                    <a:cs typeface="Calibri"/>
                  </a:defRPr>
                </a:pPr>
                <a:r>
                  <a:rPr lang="en-US"/>
                  <a:t>RP Positive AR</a:t>
                </a:r>
              </a:p>
            </c:rich>
          </c:tx>
          <c:layout>
            <c:manualLayout>
              <c:xMode val="edge"/>
              <c:yMode val="edge"/>
              <c:x val="8.5090337060013226E-3"/>
              <c:y val="0.26808388392169985"/>
            </c:manualLayout>
          </c:layout>
          <c:overlay val="0"/>
          <c:spPr>
            <a:noFill/>
            <a:ln w="25400">
              <a:noFill/>
            </a:ln>
          </c:spPr>
        </c:title>
        <c:numFmt formatCode="General" sourceLinked="1"/>
        <c:majorTickMark val="out"/>
        <c:minorTickMark val="none"/>
        <c:tickLblPos val="nextTo"/>
        <c:spPr>
          <a:ln w="3175">
            <a:solidFill>
              <a:srgbClr val="808080"/>
            </a:solidFill>
            <a:prstDash val="solid"/>
          </a:ln>
        </c:spPr>
        <c:txPr>
          <a:bodyPr rot="0" vert="horz"/>
          <a:lstStyle/>
          <a:p>
            <a:pPr>
              <a:defRPr/>
            </a:pPr>
            <a:endParaRPr lang="en-US"/>
          </a:p>
        </c:txPr>
        <c:crossAx val="491719232"/>
        <c:crosses val="autoZero"/>
        <c:crossBetween val="between"/>
      </c:valAx>
      <c:spPr>
        <a:noFill/>
        <a:ln w="25400">
          <a:noFill/>
        </a:ln>
      </c:spPr>
    </c:plotArea>
    <c:legend>
      <c:legendPos val="r"/>
      <c:layout>
        <c:manualLayout>
          <c:xMode val="edge"/>
          <c:yMode val="edge"/>
          <c:x val="0.69811318336993844"/>
          <c:y val="0.37520393166887839"/>
          <c:w val="0.27857943811138475"/>
          <c:h val="0.49700928786838389"/>
        </c:manualLayout>
      </c:layout>
      <c:overlay val="0"/>
      <c:spPr>
        <a:noFill/>
        <a:ln w="25400">
          <a:noFill/>
        </a:ln>
      </c:spPr>
      <c:txPr>
        <a:bodyPr/>
        <a:lstStyle/>
        <a:p>
          <a:pPr>
            <a:defRPr sz="1800" b="1"/>
          </a:pPr>
          <a:endParaRPr lang="en-US"/>
        </a:p>
      </c:txPr>
    </c:legend>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0"/>
    <c:plotArea>
      <c:layout>
        <c:manualLayout>
          <c:layoutTarget val="inner"/>
          <c:xMode val="edge"/>
          <c:yMode val="edge"/>
          <c:x val="0.17179376700749288"/>
          <c:y val="0.11137879327669455"/>
          <c:w val="0.71254162042175362"/>
          <c:h val="0.79282218597063625"/>
        </c:manualLayout>
      </c:layout>
      <c:lineChart>
        <c:grouping val="standard"/>
        <c:varyColors val="0"/>
        <c:ser>
          <c:idx val="0"/>
          <c:order val="0"/>
          <c:tx>
            <c:v>High Religious Coping</c:v>
          </c:tx>
          <c:spPr>
            <a:ln w="38100">
              <a:solidFill>
                <a:srgbClr val="7030A0"/>
              </a:solidFill>
              <a:prstDash val="solid"/>
            </a:ln>
          </c:spPr>
          <c:marker>
            <c:symbol val="none"/>
          </c:marker>
          <c:val>
            <c:numRef>
              <c:f>data!$D$9:$D$10</c:f>
              <c:numCache>
                <c:formatCode>General</c:formatCode>
                <c:ptCount val="2"/>
                <c:pt idx="0">
                  <c:v>-0.34848000000000001</c:v>
                </c:pt>
                <c:pt idx="1">
                  <c:v>-0.48455999999999999</c:v>
                </c:pt>
              </c:numCache>
            </c:numRef>
          </c:val>
          <c:smooth val="0"/>
          <c:extLst>
            <c:ext xmlns:c16="http://schemas.microsoft.com/office/drawing/2014/chart" uri="{C3380CC4-5D6E-409C-BE32-E72D297353CC}">
              <c16:uniqueId val="{00000000-5C89-4AC2-8AEB-4448C9E15E93}"/>
            </c:ext>
          </c:extLst>
        </c:ser>
        <c:ser>
          <c:idx val="1"/>
          <c:order val="1"/>
          <c:tx>
            <c:v>Low Religious Coping</c:v>
          </c:tx>
          <c:spPr>
            <a:ln w="38100">
              <a:solidFill>
                <a:srgbClr val="969696"/>
              </a:solidFill>
              <a:prstDash val="lgDash"/>
            </a:ln>
          </c:spPr>
          <c:marker>
            <c:symbol val="none"/>
          </c:marker>
          <c:val>
            <c:numRef>
              <c:f>data!$D$11:$D$12</c:f>
              <c:numCache>
                <c:formatCode>General</c:formatCode>
                <c:ptCount val="2"/>
                <c:pt idx="0">
                  <c:v>0.11819999999999999</c:v>
                </c:pt>
                <c:pt idx="1">
                  <c:v>0.71484000000000003</c:v>
                </c:pt>
              </c:numCache>
            </c:numRef>
          </c:val>
          <c:smooth val="0"/>
          <c:extLst>
            <c:ext xmlns:c16="http://schemas.microsoft.com/office/drawing/2014/chart" uri="{C3380CC4-5D6E-409C-BE32-E72D297353CC}">
              <c16:uniqueId val="{00000001-5C89-4AC2-8AEB-4448C9E15E93}"/>
            </c:ext>
          </c:extLst>
        </c:ser>
        <c:dLbls>
          <c:showLegendKey val="0"/>
          <c:showVal val="0"/>
          <c:showCatName val="0"/>
          <c:showSerName val="0"/>
          <c:showPercent val="0"/>
          <c:showBubbleSize val="0"/>
        </c:dLbls>
        <c:smooth val="0"/>
        <c:axId val="491732168"/>
        <c:axId val="491730992"/>
      </c:lineChart>
      <c:catAx>
        <c:axId val="491732168"/>
        <c:scaling>
          <c:orientation val="minMax"/>
        </c:scaling>
        <c:delete val="1"/>
        <c:axPos val="b"/>
        <c:majorTickMark val="out"/>
        <c:minorTickMark val="none"/>
        <c:tickLblPos val="nextTo"/>
        <c:crossAx val="491730992"/>
        <c:crosses val="autoZero"/>
        <c:auto val="1"/>
        <c:lblAlgn val="ctr"/>
        <c:lblOffset val="100"/>
        <c:noMultiLvlLbl val="0"/>
      </c:catAx>
      <c:valAx>
        <c:axId val="491730992"/>
        <c:scaling>
          <c:orientation val="minMax"/>
        </c:scaling>
        <c:delete val="0"/>
        <c:axPos val="l"/>
        <c:title>
          <c:tx>
            <c:rich>
              <a:bodyPr/>
              <a:lstStyle/>
              <a:p>
                <a:pPr>
                  <a:defRPr sz="1800" b="1" i="0" u="none" strike="noStrike" baseline="0">
                    <a:solidFill>
                      <a:srgbClr val="000000"/>
                    </a:solidFill>
                    <a:latin typeface="Calibri"/>
                    <a:ea typeface="Calibri"/>
                    <a:cs typeface="Calibri"/>
                  </a:defRPr>
                </a:pPr>
                <a:r>
                  <a:rPr lang="en-US"/>
                  <a:t>Ever</a:t>
                </a:r>
                <a:r>
                  <a:rPr lang="en-US" baseline="0"/>
                  <a:t> Use Hard Drug</a:t>
                </a:r>
                <a:endParaRPr lang="en-US"/>
              </a:p>
            </c:rich>
          </c:tx>
          <c:layout>
            <c:manualLayout>
              <c:xMode val="edge"/>
              <c:yMode val="edge"/>
              <c:x val="8.5090337060013226E-3"/>
              <c:y val="0.26808388392169985"/>
            </c:manualLayout>
          </c:layout>
          <c:overlay val="0"/>
          <c:spPr>
            <a:noFill/>
            <a:ln w="25400">
              <a:noFill/>
            </a:ln>
          </c:spPr>
        </c:title>
        <c:numFmt formatCode="General" sourceLinked="1"/>
        <c:majorTickMark val="out"/>
        <c:minorTickMark val="none"/>
        <c:tickLblPos val="nextTo"/>
        <c:spPr>
          <a:ln w="3175">
            <a:solidFill>
              <a:srgbClr val="808080"/>
            </a:solidFill>
            <a:prstDash val="solid"/>
          </a:ln>
        </c:spPr>
        <c:txPr>
          <a:bodyPr rot="0" vert="horz"/>
          <a:lstStyle/>
          <a:p>
            <a:pPr>
              <a:defRPr/>
            </a:pPr>
            <a:endParaRPr lang="en-US"/>
          </a:p>
        </c:txPr>
        <c:crossAx val="491732168"/>
        <c:crosses val="autoZero"/>
        <c:crossBetween val="between"/>
      </c:valAx>
      <c:spPr>
        <a:noFill/>
        <a:ln w="25400">
          <a:noFill/>
        </a:ln>
      </c:spPr>
    </c:plotArea>
    <c:legend>
      <c:legendPos val="r"/>
      <c:layout>
        <c:manualLayout>
          <c:xMode val="edge"/>
          <c:yMode val="edge"/>
          <c:x val="0.69811318336993844"/>
          <c:y val="0.37520393166887839"/>
          <c:w val="0.27857943811138475"/>
          <c:h val="0.49700928786838389"/>
        </c:manualLayout>
      </c:layout>
      <c:overlay val="0"/>
      <c:spPr>
        <a:noFill/>
        <a:ln w="25400">
          <a:noFill/>
        </a:ln>
      </c:spPr>
      <c:txPr>
        <a:bodyPr/>
        <a:lstStyle/>
        <a:p>
          <a:pPr>
            <a:defRPr sz="1800" b="1"/>
          </a:pPr>
          <a:endParaRPr lang="en-US"/>
        </a:p>
      </c:txPr>
    </c:legend>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3"/>
    </mc:Choice>
    <mc:Fallback>
      <c:style val="33"/>
    </mc:Fallback>
  </mc:AlternateContent>
  <c:chart>
    <c:autoTitleDeleted val="0"/>
    <c:plotArea>
      <c:layout>
        <c:manualLayout>
          <c:layoutTarget val="inner"/>
          <c:xMode val="edge"/>
          <c:yMode val="edge"/>
          <c:x val="0.10953323953262778"/>
          <c:y val="0.12724306688417619"/>
          <c:w val="0.71254162042175362"/>
          <c:h val="0.79282218597063625"/>
        </c:manualLayout>
      </c:layout>
      <c:lineChart>
        <c:grouping val="standard"/>
        <c:varyColors val="0"/>
        <c:ser>
          <c:idx val="0"/>
          <c:order val="0"/>
          <c:tx>
            <c:v>High Positive Reframe</c:v>
          </c:tx>
          <c:spPr>
            <a:ln w="38100">
              <a:solidFill>
                <a:srgbClr val="7030A0"/>
              </a:solidFill>
              <a:prstDash val="solid"/>
            </a:ln>
          </c:spPr>
          <c:marker>
            <c:symbol val="none"/>
          </c:marker>
          <c:val>
            <c:numRef>
              <c:f>'[Chart in Microsoft PowerPoint]data'!$D$9:$D$10</c:f>
              <c:numCache>
                <c:formatCode>General</c:formatCode>
                <c:ptCount val="2"/>
                <c:pt idx="0">
                  <c:v>-4.9999999999999975E-2</c:v>
                </c:pt>
                <c:pt idx="1">
                  <c:v>0.43</c:v>
                </c:pt>
              </c:numCache>
            </c:numRef>
          </c:val>
          <c:smooth val="0"/>
          <c:extLst>
            <c:ext xmlns:c16="http://schemas.microsoft.com/office/drawing/2014/chart" uri="{C3380CC4-5D6E-409C-BE32-E72D297353CC}">
              <c16:uniqueId val="{00000000-C964-4122-B3AD-484C94AB0CBF}"/>
            </c:ext>
          </c:extLst>
        </c:ser>
        <c:ser>
          <c:idx val="1"/>
          <c:order val="1"/>
          <c:tx>
            <c:v>Low Positive Reframe</c:v>
          </c:tx>
          <c:spPr>
            <a:ln w="38100">
              <a:solidFill>
                <a:srgbClr val="969696"/>
              </a:solidFill>
              <a:prstDash val="lgDash"/>
            </a:ln>
          </c:spPr>
          <c:marker>
            <c:symbol val="none"/>
          </c:marker>
          <c:val>
            <c:numRef>
              <c:f>'[Chart in Microsoft PowerPoint]data'!$D$11:$D$12</c:f>
              <c:numCache>
                <c:formatCode>General</c:formatCode>
                <c:ptCount val="2"/>
                <c:pt idx="0">
                  <c:v>0.14999999999999997</c:v>
                </c:pt>
                <c:pt idx="1">
                  <c:v>-0.53</c:v>
                </c:pt>
              </c:numCache>
            </c:numRef>
          </c:val>
          <c:smooth val="0"/>
          <c:extLst>
            <c:ext xmlns:c16="http://schemas.microsoft.com/office/drawing/2014/chart" uri="{C3380CC4-5D6E-409C-BE32-E72D297353CC}">
              <c16:uniqueId val="{00000001-C964-4122-B3AD-484C94AB0CBF}"/>
            </c:ext>
          </c:extLst>
        </c:ser>
        <c:dLbls>
          <c:showLegendKey val="0"/>
          <c:showVal val="0"/>
          <c:showCatName val="0"/>
          <c:showSerName val="0"/>
          <c:showPercent val="0"/>
          <c:showBubbleSize val="0"/>
        </c:dLbls>
        <c:smooth val="0"/>
        <c:axId val="579541608"/>
        <c:axId val="214599712"/>
      </c:lineChart>
      <c:catAx>
        <c:axId val="579541608"/>
        <c:scaling>
          <c:orientation val="minMax"/>
        </c:scaling>
        <c:delete val="1"/>
        <c:axPos val="b"/>
        <c:majorTickMark val="out"/>
        <c:minorTickMark val="none"/>
        <c:tickLblPos val="nextTo"/>
        <c:crossAx val="214599712"/>
        <c:crosses val="autoZero"/>
        <c:auto val="1"/>
        <c:lblAlgn val="ctr"/>
        <c:lblOffset val="100"/>
        <c:noMultiLvlLbl val="0"/>
      </c:catAx>
      <c:valAx>
        <c:axId val="214599712"/>
        <c:scaling>
          <c:orientation val="minMax"/>
        </c:scaling>
        <c:delete val="0"/>
        <c:axPos val="l"/>
        <c:title>
          <c:tx>
            <c:rich>
              <a:bodyPr/>
              <a:lstStyle/>
              <a:p>
                <a:pPr>
                  <a:defRPr sz="1800" b="1" i="0" u="none" strike="noStrike" baseline="0">
                    <a:solidFill>
                      <a:srgbClr val="000000"/>
                    </a:solidFill>
                    <a:latin typeface="Calibri"/>
                    <a:ea typeface="Calibri"/>
                    <a:cs typeface="Calibri"/>
                  </a:defRPr>
                </a:pPr>
                <a:r>
                  <a:rPr lang="en-US"/>
                  <a:t>Teen Positive AR</a:t>
                </a:r>
              </a:p>
            </c:rich>
          </c:tx>
          <c:layout>
            <c:manualLayout>
              <c:xMode val="edge"/>
              <c:yMode val="edge"/>
              <c:x val="1.4428412874583794E-2"/>
              <c:y val="0.26155330909900537"/>
            </c:manualLayout>
          </c:layout>
          <c:overlay val="0"/>
          <c:spPr>
            <a:noFill/>
            <a:ln w="25400">
              <a:noFill/>
            </a:ln>
          </c:spPr>
        </c:title>
        <c:numFmt formatCode="General" sourceLinked="1"/>
        <c:majorTickMark val="out"/>
        <c:minorTickMark val="none"/>
        <c:tickLblPos val="nextTo"/>
        <c:spPr>
          <a:ln w="3175">
            <a:solidFill>
              <a:srgbClr val="808080"/>
            </a:solidFill>
            <a:prstDash val="solid"/>
          </a:ln>
        </c:spPr>
        <c:txPr>
          <a:bodyPr rot="0" vert="horz"/>
          <a:lstStyle/>
          <a:p>
            <a:pPr>
              <a:defRPr/>
            </a:pPr>
            <a:endParaRPr lang="en-US"/>
          </a:p>
        </c:txPr>
        <c:crossAx val="579541608"/>
        <c:crosses val="autoZero"/>
        <c:crossBetween val="between"/>
      </c:valAx>
      <c:spPr>
        <a:noFill/>
        <a:ln w="25400">
          <a:noFill/>
        </a:ln>
      </c:spPr>
    </c:plotArea>
    <c:legend>
      <c:legendPos val="r"/>
      <c:layout>
        <c:manualLayout>
          <c:xMode val="edge"/>
          <c:yMode val="edge"/>
          <c:x val="0.72770995190529042"/>
          <c:y val="0.24469820554649266"/>
          <c:w val="0.23270440251572333"/>
          <c:h val="0.54486133768352363"/>
        </c:manualLayout>
      </c:layout>
      <c:overlay val="0"/>
      <c:spPr>
        <a:noFill/>
        <a:ln w="25400">
          <a:noFill/>
        </a:ln>
      </c:spPr>
      <c:txPr>
        <a:bodyPr/>
        <a:lstStyle/>
        <a:p>
          <a:pPr>
            <a:defRPr sz="1800" b="1"/>
          </a:pPr>
          <a:endParaRPr lang="en-US"/>
        </a:p>
      </c:txPr>
    </c:legend>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0.16194</cdr:x>
      <cdr:y>0.89461</cdr:y>
    </cdr:from>
    <cdr:to>
      <cdr:x>0.47198</cdr:x>
      <cdr:y>0.95851</cdr:y>
    </cdr:to>
    <cdr:sp macro="" textlink="">
      <cdr:nvSpPr>
        <cdr:cNvPr id="4" name="TextBox 1"/>
        <cdr:cNvSpPr txBox="1"/>
      </cdr:nvSpPr>
      <cdr:spPr>
        <a:xfrm xmlns:a="http://schemas.openxmlformats.org/drawingml/2006/main">
          <a:off x="1403606" y="5188063"/>
          <a:ext cx="2654403" cy="3872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a:t>Low ACES</a:t>
          </a:r>
        </a:p>
      </cdr:txBody>
    </cdr:sp>
  </cdr:relSizeAnchor>
  <cdr:relSizeAnchor xmlns:cdr="http://schemas.openxmlformats.org/drawingml/2006/chartDrawing">
    <cdr:from>
      <cdr:x>0.53448</cdr:x>
      <cdr:y>0.89486</cdr:y>
    </cdr:from>
    <cdr:to>
      <cdr:x>0.84951</cdr:x>
      <cdr:y>0.95527</cdr:y>
    </cdr:to>
    <cdr:sp macro="" textlink="">
      <cdr:nvSpPr>
        <cdr:cNvPr id="5" name="TextBox 1"/>
        <cdr:cNvSpPr txBox="1"/>
      </cdr:nvSpPr>
      <cdr:spPr>
        <a:xfrm xmlns:a="http://schemas.openxmlformats.org/drawingml/2006/main">
          <a:off x="4593949" y="5189521"/>
          <a:ext cx="2690591" cy="3654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a:t>High</a:t>
          </a:r>
          <a:r>
            <a:rPr lang="en-US" sz="1800" b="1" baseline="0"/>
            <a:t> ACES</a:t>
          </a:r>
          <a:endParaRPr lang="en-US" sz="1800" b="1"/>
        </a:p>
      </cdr:txBody>
    </cdr:sp>
  </cdr:relSizeAnchor>
</c:userShapes>
</file>

<file path=ppt/drawings/drawing2.xml><?xml version="1.0" encoding="utf-8"?>
<c:userShapes xmlns:c="http://schemas.openxmlformats.org/drawingml/2006/chart">
  <cdr:relSizeAnchor xmlns:cdr="http://schemas.openxmlformats.org/drawingml/2006/chartDrawing">
    <cdr:from>
      <cdr:x>0.16194</cdr:x>
      <cdr:y>0.89461</cdr:y>
    </cdr:from>
    <cdr:to>
      <cdr:x>0.47198</cdr:x>
      <cdr:y>0.95851</cdr:y>
    </cdr:to>
    <cdr:sp macro="" textlink="">
      <cdr:nvSpPr>
        <cdr:cNvPr id="4" name="TextBox 1"/>
        <cdr:cNvSpPr txBox="1"/>
      </cdr:nvSpPr>
      <cdr:spPr>
        <a:xfrm xmlns:a="http://schemas.openxmlformats.org/drawingml/2006/main">
          <a:off x="1403606" y="5188063"/>
          <a:ext cx="2654403" cy="3872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a:t>Low ACES</a:t>
          </a:r>
        </a:p>
      </cdr:txBody>
    </cdr:sp>
  </cdr:relSizeAnchor>
  <cdr:relSizeAnchor xmlns:cdr="http://schemas.openxmlformats.org/drawingml/2006/chartDrawing">
    <cdr:from>
      <cdr:x>0.53448</cdr:x>
      <cdr:y>0.89486</cdr:y>
    </cdr:from>
    <cdr:to>
      <cdr:x>0.84951</cdr:x>
      <cdr:y>0.95527</cdr:y>
    </cdr:to>
    <cdr:sp macro="" textlink="">
      <cdr:nvSpPr>
        <cdr:cNvPr id="5" name="TextBox 1"/>
        <cdr:cNvSpPr txBox="1"/>
      </cdr:nvSpPr>
      <cdr:spPr>
        <a:xfrm xmlns:a="http://schemas.openxmlformats.org/drawingml/2006/main">
          <a:off x="4593949" y="5189521"/>
          <a:ext cx="2690591" cy="3654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a:t>High</a:t>
          </a:r>
          <a:r>
            <a:rPr lang="en-US" sz="1800" b="1" baseline="0"/>
            <a:t> ACES</a:t>
          </a:r>
          <a:endParaRPr lang="en-US" sz="1800" b="1"/>
        </a:p>
      </cdr:txBody>
    </cdr:sp>
  </cdr:relSizeAnchor>
</c:userShapes>
</file>

<file path=ppt/drawings/drawing3.xml><?xml version="1.0" encoding="utf-8"?>
<c:userShapes xmlns:c="http://schemas.openxmlformats.org/drawingml/2006/chart">
  <cdr:relSizeAnchor xmlns:cdr="http://schemas.openxmlformats.org/drawingml/2006/chartDrawing">
    <cdr:from>
      <cdr:x>0.16194</cdr:x>
      <cdr:y>0.89461</cdr:y>
    </cdr:from>
    <cdr:to>
      <cdr:x>0.47198</cdr:x>
      <cdr:y>0.95851</cdr:y>
    </cdr:to>
    <cdr:sp macro="" textlink="">
      <cdr:nvSpPr>
        <cdr:cNvPr id="4" name="TextBox 1"/>
        <cdr:cNvSpPr txBox="1"/>
      </cdr:nvSpPr>
      <cdr:spPr>
        <a:xfrm xmlns:a="http://schemas.openxmlformats.org/drawingml/2006/main">
          <a:off x="1403606" y="5188063"/>
          <a:ext cx="2654403" cy="3872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a:t>Low ACES</a:t>
          </a:r>
        </a:p>
      </cdr:txBody>
    </cdr:sp>
  </cdr:relSizeAnchor>
  <cdr:relSizeAnchor xmlns:cdr="http://schemas.openxmlformats.org/drawingml/2006/chartDrawing">
    <cdr:from>
      <cdr:x>0.53448</cdr:x>
      <cdr:y>0.89486</cdr:y>
    </cdr:from>
    <cdr:to>
      <cdr:x>0.84951</cdr:x>
      <cdr:y>0.95527</cdr:y>
    </cdr:to>
    <cdr:sp macro="" textlink="">
      <cdr:nvSpPr>
        <cdr:cNvPr id="5" name="TextBox 1"/>
        <cdr:cNvSpPr txBox="1"/>
      </cdr:nvSpPr>
      <cdr:spPr>
        <a:xfrm xmlns:a="http://schemas.openxmlformats.org/drawingml/2006/main">
          <a:off x="4593949" y="5189521"/>
          <a:ext cx="2690591" cy="3654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a:t>High</a:t>
          </a:r>
          <a:r>
            <a:rPr lang="en-US" sz="1800" b="1" baseline="0"/>
            <a:t> ACES</a:t>
          </a:r>
          <a:endParaRPr lang="en-US" sz="1800" b="1"/>
        </a:p>
      </cdr:txBody>
    </cdr:sp>
  </cdr:relSizeAnchor>
</c:userShapes>
</file>

<file path=ppt/drawings/drawing4.xml><?xml version="1.0" encoding="utf-8"?>
<c:userShapes xmlns:c="http://schemas.openxmlformats.org/drawingml/2006/chart">
  <cdr:relSizeAnchor xmlns:cdr="http://schemas.openxmlformats.org/drawingml/2006/chartDrawing">
    <cdr:from>
      <cdr:x>0.16194</cdr:x>
      <cdr:y>0.89461</cdr:y>
    </cdr:from>
    <cdr:to>
      <cdr:x>0.47198</cdr:x>
      <cdr:y>0.95851</cdr:y>
    </cdr:to>
    <cdr:sp macro="" textlink="">
      <cdr:nvSpPr>
        <cdr:cNvPr id="4" name="TextBox 1"/>
        <cdr:cNvSpPr txBox="1"/>
      </cdr:nvSpPr>
      <cdr:spPr>
        <a:xfrm xmlns:a="http://schemas.openxmlformats.org/drawingml/2006/main">
          <a:off x="1403606" y="5188063"/>
          <a:ext cx="2654403" cy="3872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a:t>Low ACES</a:t>
          </a:r>
        </a:p>
      </cdr:txBody>
    </cdr:sp>
  </cdr:relSizeAnchor>
  <cdr:relSizeAnchor xmlns:cdr="http://schemas.openxmlformats.org/drawingml/2006/chartDrawing">
    <cdr:from>
      <cdr:x>0.53448</cdr:x>
      <cdr:y>0.89486</cdr:y>
    </cdr:from>
    <cdr:to>
      <cdr:x>0.84951</cdr:x>
      <cdr:y>0.95527</cdr:y>
    </cdr:to>
    <cdr:sp macro="" textlink="">
      <cdr:nvSpPr>
        <cdr:cNvPr id="5" name="TextBox 1"/>
        <cdr:cNvSpPr txBox="1"/>
      </cdr:nvSpPr>
      <cdr:spPr>
        <a:xfrm xmlns:a="http://schemas.openxmlformats.org/drawingml/2006/main">
          <a:off x="4593949" y="5189521"/>
          <a:ext cx="2690591" cy="3654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a:t>High</a:t>
          </a:r>
          <a:r>
            <a:rPr lang="en-US" sz="1800" b="1" baseline="0"/>
            <a:t> ACES</a:t>
          </a:r>
          <a:endParaRPr lang="en-US" sz="1800" b="1"/>
        </a:p>
      </cdr:txBody>
    </cdr:sp>
  </cdr:relSizeAnchor>
</c:userShapes>
</file>

<file path=ppt/drawings/drawing5.xml><?xml version="1.0" encoding="utf-8"?>
<c:userShapes xmlns:c="http://schemas.openxmlformats.org/drawingml/2006/chart">
  <cdr:relSizeAnchor xmlns:cdr="http://schemas.openxmlformats.org/drawingml/2006/chartDrawing">
    <cdr:from>
      <cdr:x>0.16194</cdr:x>
      <cdr:y>0.89461</cdr:y>
    </cdr:from>
    <cdr:to>
      <cdr:x>0.47198</cdr:x>
      <cdr:y>0.95851</cdr:y>
    </cdr:to>
    <cdr:sp macro="" textlink="">
      <cdr:nvSpPr>
        <cdr:cNvPr id="4" name="TextBox 1"/>
        <cdr:cNvSpPr txBox="1"/>
      </cdr:nvSpPr>
      <cdr:spPr>
        <a:xfrm xmlns:a="http://schemas.openxmlformats.org/drawingml/2006/main">
          <a:off x="1403606" y="5188063"/>
          <a:ext cx="2654403" cy="3872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a:t>Low</a:t>
          </a:r>
          <a:r>
            <a:rPr lang="en-US" sz="1800" b="1" baseline="0"/>
            <a:t> ACEs</a:t>
          </a:r>
          <a:endParaRPr lang="en-US" sz="1800" b="1"/>
        </a:p>
      </cdr:txBody>
    </cdr:sp>
  </cdr:relSizeAnchor>
  <cdr:relSizeAnchor xmlns:cdr="http://schemas.openxmlformats.org/drawingml/2006/chartDrawing">
    <cdr:from>
      <cdr:x>0.53448</cdr:x>
      <cdr:y>0.89486</cdr:y>
    </cdr:from>
    <cdr:to>
      <cdr:x>0.84951</cdr:x>
      <cdr:y>0.95527</cdr:y>
    </cdr:to>
    <cdr:sp macro="" textlink="">
      <cdr:nvSpPr>
        <cdr:cNvPr id="5" name="TextBox 1"/>
        <cdr:cNvSpPr txBox="1"/>
      </cdr:nvSpPr>
      <cdr:spPr>
        <a:xfrm xmlns:a="http://schemas.openxmlformats.org/drawingml/2006/main">
          <a:off x="4593949" y="5189521"/>
          <a:ext cx="2690591" cy="3654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a:t>High</a:t>
          </a:r>
          <a:r>
            <a:rPr lang="en-US" sz="1800" b="1" baseline="0"/>
            <a:t> ACEs </a:t>
          </a:r>
          <a:endParaRPr lang="en-US" sz="18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29075" cy="3444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eaLnBrk="1" hangingPunct="1">
              <a:defRPr sz="1200" b="0">
                <a:latin typeface="Arial" charset="0"/>
                <a:ea typeface="+mn-ea"/>
                <a:cs typeface="+mn-cs"/>
              </a:defRPr>
            </a:lvl1pPr>
          </a:lstStyle>
          <a:p>
            <a:pPr>
              <a:defRPr/>
            </a:pPr>
            <a:endParaRPr lang="en-US"/>
          </a:p>
        </p:txBody>
      </p:sp>
      <p:sp>
        <p:nvSpPr>
          <p:cNvPr id="3075" name="Rectangle 3"/>
          <p:cNvSpPr>
            <a:spLocks noGrp="1" noChangeArrowheads="1"/>
          </p:cNvSpPr>
          <p:nvPr>
            <p:ph type="dt" sz="quarter" idx="1"/>
          </p:nvPr>
        </p:nvSpPr>
        <p:spPr bwMode="auto">
          <a:xfrm>
            <a:off x="5264150" y="0"/>
            <a:ext cx="4030663" cy="3444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eaLnBrk="1" hangingPunct="1">
              <a:defRPr sz="1200" b="0">
                <a:latin typeface="Arial" charset="0"/>
                <a:ea typeface="+mn-ea"/>
                <a:cs typeface="+mn-cs"/>
              </a:defRPr>
            </a:lvl1pPr>
          </a:lstStyle>
          <a:p>
            <a:pPr>
              <a:defRPr/>
            </a:pPr>
            <a:endParaRPr lang="en-US"/>
          </a:p>
        </p:txBody>
      </p:sp>
      <p:sp>
        <p:nvSpPr>
          <p:cNvPr id="3076" name="Rectangle 4"/>
          <p:cNvSpPr>
            <a:spLocks noGrp="1" noChangeArrowheads="1"/>
          </p:cNvSpPr>
          <p:nvPr>
            <p:ph type="ftr" sz="quarter" idx="2"/>
          </p:nvPr>
        </p:nvSpPr>
        <p:spPr bwMode="auto">
          <a:xfrm>
            <a:off x="0" y="6535738"/>
            <a:ext cx="4029075" cy="34448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eaLnBrk="1" hangingPunct="1">
              <a:defRPr sz="1200" b="0">
                <a:latin typeface="Arial" charset="0"/>
                <a:ea typeface="+mn-ea"/>
                <a:cs typeface="+mn-cs"/>
              </a:defRPr>
            </a:lvl1pPr>
          </a:lstStyle>
          <a:p>
            <a:pPr>
              <a:defRPr/>
            </a:pPr>
            <a:endParaRPr lang="en-US"/>
          </a:p>
        </p:txBody>
      </p:sp>
      <p:sp>
        <p:nvSpPr>
          <p:cNvPr id="3077" name="Rectangle 5"/>
          <p:cNvSpPr>
            <a:spLocks noGrp="1" noChangeArrowheads="1"/>
          </p:cNvSpPr>
          <p:nvPr>
            <p:ph type="sldNum" sz="quarter" idx="3"/>
          </p:nvPr>
        </p:nvSpPr>
        <p:spPr bwMode="auto">
          <a:xfrm>
            <a:off x="5264150" y="6535738"/>
            <a:ext cx="4030663" cy="34448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eaLnBrk="1" hangingPunct="1">
              <a:defRPr sz="1200" b="0" smtClean="0">
                <a:latin typeface="Arial" panose="020B0604020202020204" pitchFamily="34" charset="0"/>
              </a:defRPr>
            </a:lvl1pPr>
          </a:lstStyle>
          <a:p>
            <a:pPr>
              <a:defRPr/>
            </a:pPr>
            <a:fld id="{A024ADEE-BDF5-464A-995F-BE1936A7F494}" type="slidenum">
              <a:rPr lang="en-US" altLang="en-US"/>
              <a:pPr>
                <a:defRPr/>
              </a:pPr>
              <a:t>‹#›</a:t>
            </a:fld>
            <a:endParaRPr lang="en-US" altLang="en-US"/>
          </a:p>
        </p:txBody>
      </p:sp>
    </p:spTree>
    <p:extLst>
      <p:ext uri="{BB962C8B-B14F-4D97-AF65-F5344CB8AC3E}">
        <p14:creationId xmlns:p14="http://schemas.microsoft.com/office/powerpoint/2010/main" val="2046193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029075" cy="3444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eaLnBrk="1" hangingPunct="1">
              <a:defRPr sz="1200" b="0">
                <a:latin typeface="Arial" charset="0"/>
                <a:ea typeface="+mn-ea"/>
                <a:cs typeface="+mn-cs"/>
              </a:defRPr>
            </a:lvl1pPr>
          </a:lstStyle>
          <a:p>
            <a:pPr>
              <a:defRPr/>
            </a:pPr>
            <a:endParaRPr lang="en-US"/>
          </a:p>
        </p:txBody>
      </p:sp>
      <p:sp>
        <p:nvSpPr>
          <p:cNvPr id="7171" name="Rectangle 3"/>
          <p:cNvSpPr>
            <a:spLocks noGrp="1" noChangeArrowheads="1"/>
          </p:cNvSpPr>
          <p:nvPr>
            <p:ph type="dt" idx="1"/>
          </p:nvPr>
        </p:nvSpPr>
        <p:spPr bwMode="auto">
          <a:xfrm>
            <a:off x="5264150" y="0"/>
            <a:ext cx="4030663" cy="3444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eaLnBrk="1" hangingPunct="1">
              <a:defRPr sz="1200" b="0">
                <a:latin typeface="Arial" charset="0"/>
                <a:ea typeface="+mn-ea"/>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2927350" y="515938"/>
            <a:ext cx="3441700" cy="2581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30275" y="3268663"/>
            <a:ext cx="7437438" cy="3097212"/>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6535738"/>
            <a:ext cx="4029075" cy="34448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eaLnBrk="1" hangingPunct="1">
              <a:defRPr sz="1200" b="0">
                <a:latin typeface="Arial" charset="0"/>
                <a:ea typeface="+mn-ea"/>
                <a:cs typeface="+mn-cs"/>
              </a:defRPr>
            </a:lvl1pPr>
          </a:lstStyle>
          <a:p>
            <a:pPr>
              <a:defRPr/>
            </a:pPr>
            <a:endParaRPr lang="en-US"/>
          </a:p>
        </p:txBody>
      </p:sp>
      <p:sp>
        <p:nvSpPr>
          <p:cNvPr id="7175" name="Rectangle 7"/>
          <p:cNvSpPr>
            <a:spLocks noGrp="1" noChangeArrowheads="1"/>
          </p:cNvSpPr>
          <p:nvPr>
            <p:ph type="sldNum" sz="quarter" idx="5"/>
          </p:nvPr>
        </p:nvSpPr>
        <p:spPr bwMode="auto">
          <a:xfrm>
            <a:off x="5264150" y="6535738"/>
            <a:ext cx="4030663" cy="34448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eaLnBrk="1" hangingPunct="1">
              <a:defRPr sz="1200" b="0" smtClean="0">
                <a:latin typeface="Arial" panose="020B0604020202020204" pitchFamily="34" charset="0"/>
              </a:defRPr>
            </a:lvl1pPr>
          </a:lstStyle>
          <a:p>
            <a:pPr>
              <a:defRPr/>
            </a:pPr>
            <a:fld id="{03BD5A86-D450-41B9-A88E-E40D82298AD9}" type="slidenum">
              <a:rPr lang="en-US" altLang="en-US"/>
              <a:pPr>
                <a:defRPr/>
              </a:pPr>
              <a:t>‹#›</a:t>
            </a:fld>
            <a:endParaRPr lang="en-US" altLang="en-US"/>
          </a:p>
        </p:txBody>
      </p:sp>
    </p:spTree>
    <p:extLst>
      <p:ext uri="{BB962C8B-B14F-4D97-AF65-F5344CB8AC3E}">
        <p14:creationId xmlns:p14="http://schemas.microsoft.com/office/powerpoint/2010/main" val="16202108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3000" b="1">
                <a:solidFill>
                  <a:schemeClr val="tx1"/>
                </a:solidFill>
                <a:latin typeface="Times New Roman" panose="02020603050405020304" pitchFamily="18" charset="0"/>
                <a:ea typeface="MS PGothic" panose="020B0600070205080204" pitchFamily="34" charset="-128"/>
              </a:defRPr>
            </a:lvl1pPr>
            <a:lvl2pPr marL="742950" indent="-285750" defTabSz="923925">
              <a:defRPr sz="3000" b="1">
                <a:solidFill>
                  <a:schemeClr val="tx1"/>
                </a:solidFill>
                <a:latin typeface="Times New Roman" panose="02020603050405020304" pitchFamily="18" charset="0"/>
                <a:ea typeface="MS PGothic" panose="020B0600070205080204" pitchFamily="34" charset="-128"/>
              </a:defRPr>
            </a:lvl2pPr>
            <a:lvl3pPr marL="1143000" indent="-228600" defTabSz="923925">
              <a:defRPr sz="3000" b="1">
                <a:solidFill>
                  <a:schemeClr val="tx1"/>
                </a:solidFill>
                <a:latin typeface="Times New Roman" panose="02020603050405020304" pitchFamily="18" charset="0"/>
                <a:ea typeface="MS PGothic" panose="020B0600070205080204" pitchFamily="34" charset="-128"/>
              </a:defRPr>
            </a:lvl3pPr>
            <a:lvl4pPr marL="1600200" indent="-228600" defTabSz="923925">
              <a:defRPr sz="3000" b="1">
                <a:solidFill>
                  <a:schemeClr val="tx1"/>
                </a:solidFill>
                <a:latin typeface="Times New Roman" panose="02020603050405020304" pitchFamily="18" charset="0"/>
                <a:ea typeface="MS PGothic" panose="020B0600070205080204" pitchFamily="34" charset="-128"/>
              </a:defRPr>
            </a:lvl4pPr>
            <a:lvl5pPr marL="2057400" indent="-228600" defTabSz="923925">
              <a:defRPr sz="3000" b="1">
                <a:solidFill>
                  <a:schemeClr val="tx1"/>
                </a:solidFill>
                <a:latin typeface="Times New Roman" panose="02020603050405020304" pitchFamily="18" charset="0"/>
                <a:ea typeface="MS PGothic" panose="020B0600070205080204" pitchFamily="34" charset="-128"/>
              </a:defRPr>
            </a:lvl5pPr>
            <a:lvl6pPr marL="2514600" indent="-228600" defTabSz="92392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defTabSz="92392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defTabSz="92392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defTabSz="92392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fld id="{82223FD9-8578-482A-B102-E195FEBB1E8F}" type="slidenum">
              <a:rPr lang="en-US" altLang="en-US" sz="1200" b="0">
                <a:latin typeface="Arial" panose="020B0604020202020204" pitchFamily="34" charset="0"/>
              </a:rPr>
              <a:pPr/>
              <a:t>1</a:t>
            </a:fld>
            <a:endParaRPr lang="en-US" altLang="en-US" sz="1200" b="0">
              <a:latin typeface="Arial" panose="020B0604020202020204"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8636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20507C-47AD-43FC-BA0A-658786FBCA64}" type="slidenum">
              <a:rPr lang="en-US" altLang="en-US"/>
              <a:pPr>
                <a:defRPr/>
              </a:pPr>
              <a:t>‹#›</a:t>
            </a:fld>
            <a:endParaRPr lang="en-US" altLang="en-US"/>
          </a:p>
        </p:txBody>
      </p:sp>
    </p:spTree>
    <p:extLst>
      <p:ext uri="{BB962C8B-B14F-4D97-AF65-F5344CB8AC3E}">
        <p14:creationId xmlns:p14="http://schemas.microsoft.com/office/powerpoint/2010/main" val="352012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32C58E-2A46-4A1E-A75A-F77E6BEC322C}" type="slidenum">
              <a:rPr lang="en-US" altLang="en-US"/>
              <a:pPr>
                <a:defRPr/>
              </a:pPr>
              <a:t>‹#›</a:t>
            </a:fld>
            <a:endParaRPr lang="en-US" altLang="en-US"/>
          </a:p>
        </p:txBody>
      </p:sp>
    </p:spTree>
    <p:extLst>
      <p:ext uri="{BB962C8B-B14F-4D97-AF65-F5344CB8AC3E}">
        <p14:creationId xmlns:p14="http://schemas.microsoft.com/office/powerpoint/2010/main" val="1231650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4250"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513" y="1317625"/>
            <a:ext cx="29473525"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00194A-F1EF-4796-80EF-31F7978F6389}" type="slidenum">
              <a:rPr lang="en-US" altLang="en-US"/>
              <a:pPr>
                <a:defRPr/>
              </a:pPr>
              <a:t>‹#›</a:t>
            </a:fld>
            <a:endParaRPr lang="en-US" altLang="en-US"/>
          </a:p>
        </p:txBody>
      </p:sp>
    </p:spTree>
    <p:extLst>
      <p:ext uri="{BB962C8B-B14F-4D97-AF65-F5344CB8AC3E}">
        <p14:creationId xmlns:p14="http://schemas.microsoft.com/office/powerpoint/2010/main" val="212544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105EEC-9046-4C78-80F7-4A25B4245AFA}" type="slidenum">
              <a:rPr lang="en-US" altLang="en-US"/>
              <a:pPr>
                <a:defRPr/>
              </a:pPr>
              <a:t>‹#›</a:t>
            </a:fld>
            <a:endParaRPr lang="en-US" altLang="en-US"/>
          </a:p>
        </p:txBody>
      </p:sp>
    </p:spTree>
    <p:extLst>
      <p:ext uri="{BB962C8B-B14F-4D97-AF65-F5344CB8AC3E}">
        <p14:creationId xmlns:p14="http://schemas.microsoft.com/office/powerpoint/2010/main" val="121953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E739ED-8F67-42C0-A825-0547E192A618}" type="slidenum">
              <a:rPr lang="en-US" altLang="en-US"/>
              <a:pPr>
                <a:defRPr/>
              </a:pPr>
              <a:t>‹#›</a:t>
            </a:fld>
            <a:endParaRPr lang="en-US" altLang="en-US"/>
          </a:p>
        </p:txBody>
      </p:sp>
    </p:spTree>
    <p:extLst>
      <p:ext uri="{BB962C8B-B14F-4D97-AF65-F5344CB8AC3E}">
        <p14:creationId xmlns:p14="http://schemas.microsoft.com/office/powerpoint/2010/main" val="2276870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513" y="7680325"/>
            <a:ext cx="19673887"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3888"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966B60-99EC-42A4-A632-CAE78E55258F}" type="slidenum">
              <a:rPr lang="en-US" altLang="en-US"/>
              <a:pPr>
                <a:defRPr/>
              </a:pPr>
              <a:t>‹#›</a:t>
            </a:fld>
            <a:endParaRPr lang="en-US" altLang="en-US"/>
          </a:p>
        </p:txBody>
      </p:sp>
    </p:spTree>
    <p:extLst>
      <p:ext uri="{BB962C8B-B14F-4D97-AF65-F5344CB8AC3E}">
        <p14:creationId xmlns:p14="http://schemas.microsoft.com/office/powerpoint/2010/main" val="121559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03D7E6B-F3C1-42B4-993C-D1F3A6F50D65}" type="slidenum">
              <a:rPr lang="en-US" altLang="en-US"/>
              <a:pPr>
                <a:defRPr/>
              </a:pPr>
              <a:t>‹#›</a:t>
            </a:fld>
            <a:endParaRPr lang="en-US" altLang="en-US"/>
          </a:p>
        </p:txBody>
      </p:sp>
    </p:spTree>
    <p:extLst>
      <p:ext uri="{BB962C8B-B14F-4D97-AF65-F5344CB8AC3E}">
        <p14:creationId xmlns:p14="http://schemas.microsoft.com/office/powerpoint/2010/main" val="608289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95BECD-8B8C-4D3C-83E0-7D3C210D7317}" type="slidenum">
              <a:rPr lang="en-US" altLang="en-US"/>
              <a:pPr>
                <a:defRPr/>
              </a:pPr>
              <a:t>‹#›</a:t>
            </a:fld>
            <a:endParaRPr lang="en-US" altLang="en-US"/>
          </a:p>
        </p:txBody>
      </p:sp>
    </p:spTree>
    <p:extLst>
      <p:ext uri="{BB962C8B-B14F-4D97-AF65-F5344CB8AC3E}">
        <p14:creationId xmlns:p14="http://schemas.microsoft.com/office/powerpoint/2010/main" val="172017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9A95A7C-6C8B-4708-A429-9059B578356F}" type="slidenum">
              <a:rPr lang="en-US" altLang="en-US"/>
              <a:pPr>
                <a:defRPr/>
              </a:pPr>
              <a:t>‹#›</a:t>
            </a:fld>
            <a:endParaRPr lang="en-US" altLang="en-US"/>
          </a:p>
        </p:txBody>
      </p:sp>
    </p:spTree>
    <p:extLst>
      <p:ext uri="{BB962C8B-B14F-4D97-AF65-F5344CB8AC3E}">
        <p14:creationId xmlns:p14="http://schemas.microsoft.com/office/powerpoint/2010/main" val="2259175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40E9A3-5046-4162-8A11-41DC977579FA}" type="slidenum">
              <a:rPr lang="en-US" altLang="en-US"/>
              <a:pPr>
                <a:defRPr/>
              </a:pPr>
              <a:t>‹#›</a:t>
            </a:fld>
            <a:endParaRPr lang="en-US" altLang="en-US"/>
          </a:p>
        </p:txBody>
      </p:sp>
    </p:spTree>
    <p:extLst>
      <p:ext uri="{BB962C8B-B14F-4D97-AF65-F5344CB8AC3E}">
        <p14:creationId xmlns:p14="http://schemas.microsoft.com/office/powerpoint/2010/main" val="4190053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BF9D76-CB86-4CFB-BDF7-A1F3DB957FD4}" type="slidenum">
              <a:rPr lang="en-US" altLang="en-US"/>
              <a:pPr>
                <a:defRPr/>
              </a:pPr>
              <a:t>‹#›</a:t>
            </a:fld>
            <a:endParaRPr lang="en-US" altLang="en-US"/>
          </a:p>
        </p:txBody>
      </p:sp>
    </p:spTree>
    <p:extLst>
      <p:ext uri="{BB962C8B-B14F-4D97-AF65-F5344CB8AC3E}">
        <p14:creationId xmlns:p14="http://schemas.microsoft.com/office/powerpoint/2010/main" val="1306262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5513" y="1317625"/>
            <a:ext cx="395001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2064" tIns="256032" rIns="512064" bIns="256032"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195513" y="7680325"/>
            <a:ext cx="3950017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2064" tIns="256032" rIns="512064" bIns="25603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195513" y="29976763"/>
            <a:ext cx="10239375" cy="2286000"/>
          </a:xfrm>
          <a:prstGeom prst="rect">
            <a:avLst/>
          </a:prstGeom>
          <a:noFill/>
          <a:ln w="9525">
            <a:noFill/>
            <a:miter lim="800000"/>
            <a:headEnd/>
            <a:tailEnd/>
          </a:ln>
          <a:effectLst/>
        </p:spPr>
        <p:txBody>
          <a:bodyPr vert="horz" wrap="square" lIns="512064" tIns="256032" rIns="512064" bIns="256032" numCol="1" anchor="t" anchorCtr="0" compatLnSpc="1">
            <a:prstTxWarp prst="textNoShape">
              <a:avLst/>
            </a:prstTxWarp>
          </a:bodyPr>
          <a:lstStyle>
            <a:lvl1pPr eaLnBrk="1" hangingPunct="1">
              <a:defRPr sz="7800" b="0">
                <a:latin typeface="Arial"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14997113" y="29976763"/>
            <a:ext cx="13896975" cy="2286000"/>
          </a:xfrm>
          <a:prstGeom prst="rect">
            <a:avLst/>
          </a:prstGeom>
          <a:noFill/>
          <a:ln w="9525">
            <a:noFill/>
            <a:miter lim="800000"/>
            <a:headEnd/>
            <a:tailEnd/>
          </a:ln>
          <a:effectLst/>
        </p:spPr>
        <p:txBody>
          <a:bodyPr vert="horz" wrap="square" lIns="512064" tIns="256032" rIns="512064" bIns="256032" numCol="1" anchor="t" anchorCtr="0" compatLnSpc="1">
            <a:prstTxWarp prst="textNoShape">
              <a:avLst/>
            </a:prstTxWarp>
          </a:bodyPr>
          <a:lstStyle>
            <a:lvl1pPr algn="ctr" eaLnBrk="1" hangingPunct="1">
              <a:defRPr sz="7800" b="0">
                <a:latin typeface="Arial"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31456313" y="29976763"/>
            <a:ext cx="10239375" cy="2286000"/>
          </a:xfrm>
          <a:prstGeom prst="rect">
            <a:avLst/>
          </a:prstGeom>
          <a:noFill/>
          <a:ln w="9525">
            <a:noFill/>
            <a:miter lim="800000"/>
            <a:headEnd/>
            <a:tailEnd/>
          </a:ln>
          <a:effectLst/>
        </p:spPr>
        <p:txBody>
          <a:bodyPr vert="horz" wrap="square" lIns="512064" tIns="256032" rIns="512064" bIns="256032" numCol="1" anchor="t" anchorCtr="0" compatLnSpc="1">
            <a:prstTxWarp prst="textNoShape">
              <a:avLst/>
            </a:prstTxWarp>
          </a:bodyPr>
          <a:lstStyle>
            <a:lvl1pPr algn="r" eaLnBrk="1" hangingPunct="1">
              <a:defRPr sz="7800" b="0" smtClean="0">
                <a:latin typeface="Arial" panose="020B0604020202020204" pitchFamily="34" charset="0"/>
              </a:defRPr>
            </a:lvl1pPr>
          </a:lstStyle>
          <a:p>
            <a:pPr>
              <a:defRPr/>
            </a:pPr>
            <a:fld id="{DBA4D523-61D9-45E9-BC7E-2B76BF79659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21275" rtl="0" eaLnBrk="0" fontAlgn="base" hangingPunct="0">
        <a:spcBef>
          <a:spcPct val="0"/>
        </a:spcBef>
        <a:spcAft>
          <a:spcPct val="0"/>
        </a:spcAft>
        <a:defRPr sz="24600">
          <a:solidFill>
            <a:schemeClr val="tx2"/>
          </a:solidFill>
          <a:latin typeface="+mj-lt"/>
          <a:ea typeface="MS PGothic" pitchFamily="34" charset="-128"/>
          <a:cs typeface="MS PGothic" charset="0"/>
        </a:defRPr>
      </a:lvl1pPr>
      <a:lvl2pPr algn="ctr" defTabSz="5121275" rtl="0" eaLnBrk="0" fontAlgn="base" hangingPunct="0">
        <a:spcBef>
          <a:spcPct val="0"/>
        </a:spcBef>
        <a:spcAft>
          <a:spcPct val="0"/>
        </a:spcAft>
        <a:defRPr sz="24600">
          <a:solidFill>
            <a:schemeClr val="tx2"/>
          </a:solidFill>
          <a:latin typeface="Arial" charset="0"/>
          <a:ea typeface="MS PGothic" pitchFamily="34" charset="-128"/>
          <a:cs typeface="MS PGothic" charset="0"/>
        </a:defRPr>
      </a:lvl2pPr>
      <a:lvl3pPr algn="ctr" defTabSz="5121275" rtl="0" eaLnBrk="0" fontAlgn="base" hangingPunct="0">
        <a:spcBef>
          <a:spcPct val="0"/>
        </a:spcBef>
        <a:spcAft>
          <a:spcPct val="0"/>
        </a:spcAft>
        <a:defRPr sz="24600">
          <a:solidFill>
            <a:schemeClr val="tx2"/>
          </a:solidFill>
          <a:latin typeface="Arial" charset="0"/>
          <a:ea typeface="MS PGothic" pitchFamily="34" charset="-128"/>
          <a:cs typeface="MS PGothic" charset="0"/>
        </a:defRPr>
      </a:lvl3pPr>
      <a:lvl4pPr algn="ctr" defTabSz="5121275" rtl="0" eaLnBrk="0" fontAlgn="base" hangingPunct="0">
        <a:spcBef>
          <a:spcPct val="0"/>
        </a:spcBef>
        <a:spcAft>
          <a:spcPct val="0"/>
        </a:spcAft>
        <a:defRPr sz="24600">
          <a:solidFill>
            <a:schemeClr val="tx2"/>
          </a:solidFill>
          <a:latin typeface="Arial" charset="0"/>
          <a:ea typeface="MS PGothic" pitchFamily="34" charset="-128"/>
          <a:cs typeface="MS PGothic" charset="0"/>
        </a:defRPr>
      </a:lvl4pPr>
      <a:lvl5pPr algn="ctr" defTabSz="5121275" rtl="0" eaLnBrk="0" fontAlgn="base" hangingPunct="0">
        <a:spcBef>
          <a:spcPct val="0"/>
        </a:spcBef>
        <a:spcAft>
          <a:spcPct val="0"/>
        </a:spcAft>
        <a:defRPr sz="24600">
          <a:solidFill>
            <a:schemeClr val="tx2"/>
          </a:solidFill>
          <a:latin typeface="Arial" charset="0"/>
          <a:ea typeface="MS PGothic" pitchFamily="34" charset="-128"/>
          <a:cs typeface="MS PGothic" charset="0"/>
        </a:defRPr>
      </a:lvl5pPr>
      <a:lvl6pPr marL="457200" algn="ctr" defTabSz="5121275" rtl="0" fontAlgn="base">
        <a:spcBef>
          <a:spcPct val="0"/>
        </a:spcBef>
        <a:spcAft>
          <a:spcPct val="0"/>
        </a:spcAft>
        <a:defRPr sz="24600">
          <a:solidFill>
            <a:schemeClr val="tx2"/>
          </a:solidFill>
          <a:latin typeface="Arial" charset="0"/>
        </a:defRPr>
      </a:lvl6pPr>
      <a:lvl7pPr marL="914400" algn="ctr" defTabSz="5121275" rtl="0" fontAlgn="base">
        <a:spcBef>
          <a:spcPct val="0"/>
        </a:spcBef>
        <a:spcAft>
          <a:spcPct val="0"/>
        </a:spcAft>
        <a:defRPr sz="24600">
          <a:solidFill>
            <a:schemeClr val="tx2"/>
          </a:solidFill>
          <a:latin typeface="Arial" charset="0"/>
        </a:defRPr>
      </a:lvl7pPr>
      <a:lvl8pPr marL="1371600" algn="ctr" defTabSz="5121275" rtl="0" fontAlgn="base">
        <a:spcBef>
          <a:spcPct val="0"/>
        </a:spcBef>
        <a:spcAft>
          <a:spcPct val="0"/>
        </a:spcAft>
        <a:defRPr sz="24600">
          <a:solidFill>
            <a:schemeClr val="tx2"/>
          </a:solidFill>
          <a:latin typeface="Arial" charset="0"/>
        </a:defRPr>
      </a:lvl8pPr>
      <a:lvl9pPr marL="1828800" algn="ctr" defTabSz="5121275" rtl="0" fontAlgn="base">
        <a:spcBef>
          <a:spcPct val="0"/>
        </a:spcBef>
        <a:spcAft>
          <a:spcPct val="0"/>
        </a:spcAft>
        <a:defRPr sz="24600">
          <a:solidFill>
            <a:schemeClr val="tx2"/>
          </a:solidFill>
          <a:latin typeface="Arial" charset="0"/>
        </a:defRPr>
      </a:lvl9pPr>
    </p:titleStyle>
    <p:bodyStyle>
      <a:lvl1pPr marL="1920875" indent="-1920875" algn="l" defTabSz="5121275" rtl="0" eaLnBrk="0" fontAlgn="base" hangingPunct="0">
        <a:spcBef>
          <a:spcPct val="20000"/>
        </a:spcBef>
        <a:spcAft>
          <a:spcPct val="0"/>
        </a:spcAft>
        <a:buChar char="•"/>
        <a:defRPr sz="17900">
          <a:solidFill>
            <a:schemeClr val="tx1"/>
          </a:solidFill>
          <a:latin typeface="+mn-lt"/>
          <a:ea typeface="MS PGothic" pitchFamily="34" charset="-128"/>
          <a:cs typeface="MS PGothic" charset="0"/>
        </a:defRPr>
      </a:lvl1pPr>
      <a:lvl2pPr marL="4160838" indent="-1600200" algn="l" defTabSz="5121275" rtl="0" eaLnBrk="0" fontAlgn="base" hangingPunct="0">
        <a:spcBef>
          <a:spcPct val="20000"/>
        </a:spcBef>
        <a:spcAft>
          <a:spcPct val="0"/>
        </a:spcAft>
        <a:buChar char="–"/>
        <a:defRPr sz="15700">
          <a:solidFill>
            <a:schemeClr val="tx1"/>
          </a:solidFill>
          <a:latin typeface="+mn-lt"/>
          <a:ea typeface="MS PGothic" pitchFamily="34" charset="-128"/>
          <a:cs typeface="MS PGothic" charset="0"/>
        </a:defRPr>
      </a:lvl2pPr>
      <a:lvl3pPr marL="6400800" indent="-1279525" algn="l" defTabSz="5121275" rtl="0" eaLnBrk="0" fontAlgn="base" hangingPunct="0">
        <a:spcBef>
          <a:spcPct val="20000"/>
        </a:spcBef>
        <a:spcAft>
          <a:spcPct val="0"/>
        </a:spcAft>
        <a:buChar char="•"/>
        <a:defRPr sz="13400">
          <a:solidFill>
            <a:schemeClr val="tx1"/>
          </a:solidFill>
          <a:latin typeface="+mn-lt"/>
          <a:ea typeface="MS PGothic" pitchFamily="34" charset="-128"/>
          <a:cs typeface="MS PGothic" charset="0"/>
        </a:defRPr>
      </a:lvl3pPr>
      <a:lvl4pPr marL="8961438" indent="-1281113" algn="l" defTabSz="5121275" rtl="0" eaLnBrk="0" fontAlgn="base" hangingPunct="0">
        <a:spcBef>
          <a:spcPct val="20000"/>
        </a:spcBef>
        <a:spcAft>
          <a:spcPct val="0"/>
        </a:spcAft>
        <a:buChar char="–"/>
        <a:defRPr sz="11200">
          <a:solidFill>
            <a:schemeClr val="tx1"/>
          </a:solidFill>
          <a:latin typeface="+mn-lt"/>
          <a:ea typeface="MS PGothic" pitchFamily="34" charset="-128"/>
          <a:cs typeface="MS PGothic" charset="0"/>
        </a:defRPr>
      </a:lvl4pPr>
      <a:lvl5pPr marL="11522075" indent="-1281113" algn="l" defTabSz="5121275" rtl="0" eaLnBrk="0" fontAlgn="base" hangingPunct="0">
        <a:spcBef>
          <a:spcPct val="20000"/>
        </a:spcBef>
        <a:spcAft>
          <a:spcPct val="0"/>
        </a:spcAft>
        <a:buChar char="»"/>
        <a:defRPr sz="11200">
          <a:solidFill>
            <a:schemeClr val="tx1"/>
          </a:solidFill>
          <a:latin typeface="+mn-lt"/>
          <a:ea typeface="MS PGothic" pitchFamily="34" charset="-128"/>
          <a:cs typeface="MS PGothic" charset="0"/>
        </a:defRPr>
      </a:lvl5pPr>
      <a:lvl6pPr marL="11979275" indent="-1281113" algn="l" defTabSz="5121275" rtl="0" fontAlgn="base">
        <a:spcBef>
          <a:spcPct val="20000"/>
        </a:spcBef>
        <a:spcAft>
          <a:spcPct val="0"/>
        </a:spcAft>
        <a:buChar char="»"/>
        <a:defRPr sz="11200">
          <a:solidFill>
            <a:schemeClr val="tx1"/>
          </a:solidFill>
          <a:latin typeface="+mn-lt"/>
        </a:defRPr>
      </a:lvl6pPr>
      <a:lvl7pPr marL="12436475" indent="-1281113" algn="l" defTabSz="5121275" rtl="0" fontAlgn="base">
        <a:spcBef>
          <a:spcPct val="20000"/>
        </a:spcBef>
        <a:spcAft>
          <a:spcPct val="0"/>
        </a:spcAft>
        <a:buChar char="»"/>
        <a:defRPr sz="11200">
          <a:solidFill>
            <a:schemeClr val="tx1"/>
          </a:solidFill>
          <a:latin typeface="+mn-lt"/>
        </a:defRPr>
      </a:lvl7pPr>
      <a:lvl8pPr marL="12893675" indent="-1281113" algn="l" defTabSz="5121275" rtl="0" fontAlgn="base">
        <a:spcBef>
          <a:spcPct val="20000"/>
        </a:spcBef>
        <a:spcAft>
          <a:spcPct val="0"/>
        </a:spcAft>
        <a:buChar char="»"/>
        <a:defRPr sz="11200">
          <a:solidFill>
            <a:schemeClr val="tx1"/>
          </a:solidFill>
          <a:latin typeface="+mn-lt"/>
        </a:defRPr>
      </a:lvl8pPr>
      <a:lvl9pPr marL="13350875" indent="-1281113" algn="l" defTabSz="5121275" rtl="0" fontAlgn="base">
        <a:spcBef>
          <a:spcPct val="20000"/>
        </a:spcBef>
        <a:spcAft>
          <a:spcPct val="0"/>
        </a:spcAft>
        <a:buChar char="»"/>
        <a:defRPr sz="1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983413" y="396875"/>
            <a:ext cx="30403800" cy="3581400"/>
          </a:xfrm>
        </p:spPr>
        <p:txBody>
          <a:bodyPr/>
          <a:lstStyle/>
          <a:p>
            <a:r>
              <a:rPr lang="en-US" altLang="en-US" sz="9600" b="1" dirty="0">
                <a:latin typeface="Times New Roman" panose="02020603050405020304" pitchFamily="18" charset="0"/>
              </a:rPr>
              <a:t>Can the Negative Effects of ACEs be Ameliorated?</a:t>
            </a:r>
            <a:endParaRPr lang="en-US" altLang="en-US" sz="8800" b="1" dirty="0">
              <a:latin typeface="Times New Roman" panose="02020603050405020304" pitchFamily="18" charset="0"/>
            </a:endParaRPr>
          </a:p>
        </p:txBody>
      </p:sp>
      <p:sp>
        <p:nvSpPr>
          <p:cNvPr id="4099" name="Text Box 9"/>
          <p:cNvSpPr txBox="1">
            <a:spLocks noChangeArrowheads="1"/>
          </p:cNvSpPr>
          <p:nvPr/>
        </p:nvSpPr>
        <p:spPr bwMode="auto">
          <a:xfrm>
            <a:off x="782638" y="7132638"/>
            <a:ext cx="14000162" cy="1387475"/>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8500">
                <a:solidFill>
                  <a:srgbClr val="FFCC00"/>
                </a:solidFill>
                <a:latin typeface="Times New Roman" panose="02020603050405020304" pitchFamily="18" charset="0"/>
              </a:rPr>
              <a:t>Introduction</a:t>
            </a:r>
          </a:p>
        </p:txBody>
      </p:sp>
      <p:sp>
        <p:nvSpPr>
          <p:cNvPr id="4100" name="Text Box 149"/>
          <p:cNvSpPr txBox="1">
            <a:spLocks noChangeArrowheads="1"/>
          </p:cNvSpPr>
          <p:nvPr/>
        </p:nvSpPr>
        <p:spPr bwMode="auto">
          <a:xfrm>
            <a:off x="690563" y="6553200"/>
            <a:ext cx="42595800" cy="32385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endParaRPr lang="en-US" altLang="en-US" sz="8500">
              <a:solidFill>
                <a:srgbClr val="FFFF00"/>
              </a:solidFill>
              <a:latin typeface="Times New Roman" panose="02020603050405020304" pitchFamily="18" charset="0"/>
            </a:endParaRPr>
          </a:p>
        </p:txBody>
      </p:sp>
      <p:sp>
        <p:nvSpPr>
          <p:cNvPr id="4101" name="Text Box 277"/>
          <p:cNvSpPr txBox="1">
            <a:spLocks noChangeArrowheads="1"/>
          </p:cNvSpPr>
          <p:nvPr/>
        </p:nvSpPr>
        <p:spPr bwMode="auto">
          <a:xfrm>
            <a:off x="7391400" y="3962400"/>
            <a:ext cx="29870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US" altLang="en-US" sz="7200" b="0" dirty="0">
                <a:solidFill>
                  <a:schemeClr val="tx2"/>
                </a:solidFill>
                <a:latin typeface="Times New Roman" panose="02020603050405020304" pitchFamily="18" charset="0"/>
              </a:rPr>
              <a:t>Hannah M. Dowdy &amp; David E. </a:t>
            </a:r>
            <a:r>
              <a:rPr lang="en-US" altLang="en-US" sz="7200" b="0" dirty="0" err="1">
                <a:solidFill>
                  <a:schemeClr val="tx2"/>
                </a:solidFill>
                <a:latin typeface="Times New Roman" panose="02020603050405020304" pitchFamily="18" charset="0"/>
              </a:rPr>
              <a:t>Szwedo</a:t>
            </a:r>
            <a:endParaRPr lang="en-US" altLang="en-US" sz="7200" b="0" baseline="30000" dirty="0" err="1">
              <a:solidFill>
                <a:schemeClr val="tx2"/>
              </a:solidFill>
              <a:latin typeface="Times New Roman" panose="02020603050405020304" pitchFamily="18" charset="0"/>
            </a:endParaRPr>
          </a:p>
          <a:p>
            <a:pPr algn="ctr" eaLnBrk="1" hangingPunct="1">
              <a:spcBef>
                <a:spcPct val="0"/>
              </a:spcBef>
              <a:buFontTx/>
              <a:buNone/>
            </a:pPr>
            <a:r>
              <a:rPr lang="en-US" altLang="en-US" sz="7200" b="0" dirty="0">
                <a:solidFill>
                  <a:schemeClr val="tx2"/>
                </a:solidFill>
                <a:latin typeface="Times New Roman" panose="02020603050405020304" pitchFamily="18" charset="0"/>
              </a:rPr>
              <a:t>James Madison University</a:t>
            </a:r>
            <a:endParaRPr lang="en-US" altLang="en-US" sz="7200" b="0" dirty="0">
              <a:solidFill>
                <a:schemeClr val="tx2"/>
              </a:solidFill>
              <a:latin typeface="Times New Roman" panose="02020603050405020304" pitchFamily="18" charset="0"/>
              <a:cs typeface="Times New Roman"/>
            </a:endParaRPr>
          </a:p>
        </p:txBody>
      </p:sp>
      <p:sp>
        <p:nvSpPr>
          <p:cNvPr id="4102" name="Text Box 9"/>
          <p:cNvSpPr txBox="1">
            <a:spLocks noChangeArrowheads="1"/>
          </p:cNvSpPr>
          <p:nvPr/>
        </p:nvSpPr>
        <p:spPr bwMode="auto">
          <a:xfrm>
            <a:off x="29565595" y="23902480"/>
            <a:ext cx="13876337" cy="1387475"/>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8500">
                <a:solidFill>
                  <a:srgbClr val="FFCC00"/>
                </a:solidFill>
                <a:latin typeface="Times New Roman" panose="02020603050405020304" pitchFamily="18" charset="0"/>
              </a:rPr>
              <a:t>Discussion</a:t>
            </a:r>
          </a:p>
        </p:txBody>
      </p:sp>
      <p:sp>
        <p:nvSpPr>
          <p:cNvPr id="4103" name="Text Box 9"/>
          <p:cNvSpPr txBox="1">
            <a:spLocks noChangeArrowheads="1"/>
          </p:cNvSpPr>
          <p:nvPr/>
        </p:nvSpPr>
        <p:spPr bwMode="auto">
          <a:xfrm>
            <a:off x="874713" y="27268248"/>
            <a:ext cx="14020800" cy="1387475"/>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8500">
                <a:solidFill>
                  <a:srgbClr val="FFCC00"/>
                </a:solidFill>
                <a:latin typeface="Times New Roman" panose="02020603050405020304" pitchFamily="18" charset="0"/>
              </a:rPr>
              <a:t>Method</a:t>
            </a:r>
          </a:p>
        </p:txBody>
      </p:sp>
      <p:sp>
        <p:nvSpPr>
          <p:cNvPr id="4104" name="Text Box 10"/>
          <p:cNvSpPr txBox="1">
            <a:spLocks noChangeArrowheads="1"/>
          </p:cNvSpPr>
          <p:nvPr/>
        </p:nvSpPr>
        <p:spPr bwMode="auto">
          <a:xfrm>
            <a:off x="838200" y="8602663"/>
            <a:ext cx="13944600" cy="1240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marL="571500" indent="-571500"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eaLnBrk="1" hangingPunct="1">
              <a:spcBef>
                <a:spcPct val="0"/>
              </a:spcBef>
            </a:pPr>
            <a:r>
              <a:rPr lang="en-US" sz="2800" dirty="0">
                <a:solidFill>
                  <a:srgbClr val="C00000"/>
                </a:solidFill>
                <a:cs typeface="Arial"/>
              </a:rPr>
              <a:t>Adverse Childhood Experiences (ACEs)</a:t>
            </a:r>
            <a:r>
              <a:rPr lang="en-US" sz="2800" dirty="0">
                <a:solidFill>
                  <a:srgbClr val="000000"/>
                </a:solidFill>
                <a:cs typeface="Arial"/>
              </a:rPr>
              <a:t> are associated with increased risk of </a:t>
            </a:r>
            <a:r>
              <a:rPr lang="en-US" sz="2800" dirty="0">
                <a:solidFill>
                  <a:srgbClr val="C00000"/>
                </a:solidFill>
                <a:cs typeface="Arial"/>
              </a:rPr>
              <a:t>depressive disorders</a:t>
            </a:r>
            <a:r>
              <a:rPr lang="en-US" sz="2800" dirty="0">
                <a:solidFill>
                  <a:srgbClr val="000000"/>
                </a:solidFill>
                <a:cs typeface="Arial"/>
              </a:rPr>
              <a:t> decades after their happening. (Chapman et al., 2004).</a:t>
            </a:r>
            <a:endParaRPr lang="en-US" altLang="en-US" sz="2800" dirty="0">
              <a:solidFill>
                <a:srgbClr val="C6301C"/>
              </a:solidFill>
              <a:cs typeface="Arial"/>
            </a:endParaRPr>
          </a:p>
          <a:p>
            <a:pPr eaLnBrk="1" hangingPunct="1">
              <a:spcBef>
                <a:spcPct val="0"/>
              </a:spcBef>
            </a:pPr>
            <a:endParaRPr lang="en-US" sz="2800" dirty="0">
              <a:solidFill>
                <a:srgbClr val="000000"/>
              </a:solidFill>
              <a:cs typeface="Arial"/>
            </a:endParaRPr>
          </a:p>
          <a:p>
            <a:pPr eaLnBrk="1" hangingPunct="1">
              <a:spcBef>
                <a:spcPct val="0"/>
              </a:spcBef>
            </a:pPr>
            <a:r>
              <a:rPr lang="en-US" sz="2800" dirty="0">
                <a:solidFill>
                  <a:srgbClr val="C00000"/>
                </a:solidFill>
                <a:cs typeface="Arial"/>
              </a:rPr>
              <a:t>ACEs also contribute to substance abuse. </a:t>
            </a:r>
            <a:r>
              <a:rPr lang="en-US" sz="2800" dirty="0">
                <a:solidFill>
                  <a:srgbClr val="000000"/>
                </a:solidFill>
                <a:cs typeface="Arial"/>
              </a:rPr>
              <a:t>ACE score had a strong graded relationship to initiation of drug use from early adolescence into adulthood and to problems with drug use, drug addiction, and parental use, such that the higher the ACE score the stronger the intensity of drug effects. (Dube et al., 2003).</a:t>
            </a:r>
            <a:endParaRPr lang="en-US" altLang="en-US" sz="2800" dirty="0">
              <a:solidFill>
                <a:srgbClr val="C6301C"/>
              </a:solidFill>
              <a:cs typeface="Arial"/>
            </a:endParaRPr>
          </a:p>
          <a:p>
            <a:pPr eaLnBrk="1" hangingPunct="1">
              <a:spcBef>
                <a:spcPct val="0"/>
              </a:spcBef>
            </a:pPr>
            <a:endParaRPr lang="en-US" sz="2800" dirty="0">
              <a:solidFill>
                <a:srgbClr val="000000"/>
              </a:solidFill>
            </a:endParaRPr>
          </a:p>
          <a:p>
            <a:pPr eaLnBrk="1" hangingPunct="1">
              <a:spcBef>
                <a:spcPct val="0"/>
              </a:spcBef>
            </a:pPr>
            <a:r>
              <a:rPr lang="en-US" altLang="en-US" sz="2800" dirty="0">
                <a:solidFill>
                  <a:srgbClr val="C00000"/>
                </a:solidFill>
              </a:rPr>
              <a:t>ACEs affect a child's attachment, affect, and behavioral control</a:t>
            </a:r>
            <a:r>
              <a:rPr lang="en-US" altLang="en-US" sz="2800" dirty="0"/>
              <a:t>. Childhood trauma is associated with interpersonal difficulties, self-regulation and lack of sense of self (Cook et al., 2005</a:t>
            </a:r>
            <a:r>
              <a:rPr lang="en-US" altLang="en-US" sz="2800" dirty="0">
                <a:cs typeface="Arial"/>
              </a:rPr>
              <a:t>).</a:t>
            </a:r>
          </a:p>
          <a:p>
            <a:pPr eaLnBrk="1" hangingPunct="1">
              <a:spcBef>
                <a:spcPct val="0"/>
              </a:spcBef>
            </a:pPr>
            <a:endParaRPr lang="en-US" altLang="en-US" sz="2800" dirty="0">
              <a:cs typeface="Arial"/>
            </a:endParaRPr>
          </a:p>
          <a:p>
            <a:pPr eaLnBrk="1" hangingPunct="1">
              <a:spcBef>
                <a:spcPct val="0"/>
              </a:spcBef>
            </a:pPr>
            <a:r>
              <a:rPr lang="en-US" sz="2800" dirty="0">
                <a:solidFill>
                  <a:srgbClr val="C00000"/>
                </a:solidFill>
                <a:cs typeface="Arial"/>
              </a:rPr>
              <a:t>Emotional support </a:t>
            </a:r>
            <a:r>
              <a:rPr lang="en-US" sz="2800" dirty="0">
                <a:cs typeface="Arial"/>
              </a:rPr>
              <a:t>is also known to buffer negative effects such as family violence, whether experienced as a victim or witness. (Muller, Goebel-Fabbri, and Dinklage, 2000).</a:t>
            </a:r>
            <a:endParaRPr lang="en-US" altLang="en-US" sz="2800" dirty="0">
              <a:cs typeface="Arial"/>
            </a:endParaRPr>
          </a:p>
          <a:p>
            <a:pPr marL="0" indent="0" eaLnBrk="1" hangingPunct="1">
              <a:spcBef>
                <a:spcPct val="0"/>
              </a:spcBef>
              <a:buNone/>
            </a:pPr>
            <a:endParaRPr lang="en-US" altLang="en-US" sz="2800" dirty="0">
              <a:cs typeface="Arial"/>
            </a:endParaRPr>
          </a:p>
          <a:p>
            <a:pPr eaLnBrk="1" hangingPunct="1">
              <a:spcBef>
                <a:spcPct val="0"/>
              </a:spcBef>
            </a:pPr>
            <a:r>
              <a:rPr lang="en-US" sz="2800" b="0" dirty="0">
                <a:cs typeface="Arial"/>
              </a:rPr>
              <a:t> </a:t>
            </a:r>
            <a:r>
              <a:rPr lang="en-US" sz="2800" dirty="0">
                <a:cs typeface="Arial"/>
              </a:rPr>
              <a:t>A </a:t>
            </a:r>
            <a:r>
              <a:rPr lang="en-US" sz="2800" dirty="0">
                <a:solidFill>
                  <a:srgbClr val="C00000"/>
                </a:solidFill>
                <a:cs typeface="Arial"/>
              </a:rPr>
              <a:t>growth mindset</a:t>
            </a:r>
            <a:r>
              <a:rPr lang="en-US" sz="2800" dirty="0">
                <a:cs typeface="Arial"/>
              </a:rPr>
              <a:t> is associated with less </a:t>
            </a:r>
            <a:r>
              <a:rPr lang="en-US" sz="2800" dirty="0">
                <a:solidFill>
                  <a:srgbClr val="000000"/>
                </a:solidFill>
                <a:cs typeface="Arial"/>
              </a:rPr>
              <a:t>negative psychological symptoms, depression, PTSD symptoms, drug and alcohol abuse, and motivations for self-injury.</a:t>
            </a:r>
            <a:r>
              <a:rPr lang="en-US" sz="2800" dirty="0">
                <a:solidFill>
                  <a:srgbClr val="C00000"/>
                </a:solidFill>
                <a:cs typeface="Arial"/>
              </a:rPr>
              <a:t> </a:t>
            </a:r>
            <a:r>
              <a:rPr lang="en-US" sz="2800" dirty="0">
                <a:solidFill>
                  <a:srgbClr val="000000"/>
                </a:solidFill>
                <a:cs typeface="Arial"/>
              </a:rPr>
              <a:t>(Woodard and Joseph, 2003).</a:t>
            </a:r>
            <a:endParaRPr lang="en-US" altLang="en-US" sz="2800" dirty="0">
              <a:solidFill>
                <a:srgbClr val="000000"/>
              </a:solidFill>
              <a:cs typeface="Arial"/>
            </a:endParaRPr>
          </a:p>
          <a:p>
            <a:pPr eaLnBrk="1" hangingPunct="1">
              <a:spcBef>
                <a:spcPct val="0"/>
              </a:spcBef>
            </a:pPr>
            <a:endParaRPr lang="en-US" sz="2800" dirty="0">
              <a:solidFill>
                <a:srgbClr val="000000"/>
              </a:solidFill>
              <a:cs typeface="Arial"/>
            </a:endParaRPr>
          </a:p>
          <a:p>
            <a:pPr eaLnBrk="1" hangingPunct="1">
              <a:spcBef>
                <a:spcPct val="0"/>
              </a:spcBef>
            </a:pPr>
            <a:r>
              <a:rPr lang="en-US" sz="2800" dirty="0">
                <a:solidFill>
                  <a:srgbClr val="C00000"/>
                </a:solidFill>
                <a:cs typeface="Arial"/>
              </a:rPr>
              <a:t>Religion and spirituality </a:t>
            </a:r>
            <a:r>
              <a:rPr lang="en-US" sz="2800" dirty="0">
                <a:solidFill>
                  <a:srgbClr val="000000"/>
                </a:solidFill>
                <a:cs typeface="Arial"/>
              </a:rPr>
              <a:t>was also found</a:t>
            </a:r>
            <a:r>
              <a:rPr lang="en-US" sz="2800" dirty="0">
                <a:cs typeface="Arial"/>
              </a:rPr>
              <a:t> to buffer traumatic stress symptoms. (Lee and Waters, 2008) </a:t>
            </a:r>
          </a:p>
          <a:p>
            <a:pPr eaLnBrk="1" hangingPunct="1">
              <a:spcBef>
                <a:spcPct val="0"/>
              </a:spcBef>
            </a:pPr>
            <a:endParaRPr lang="en-US" sz="2800" dirty="0"/>
          </a:p>
          <a:p>
            <a:pPr eaLnBrk="1" hangingPunct="1">
              <a:spcBef>
                <a:spcPct val="0"/>
              </a:spcBef>
            </a:pPr>
            <a:r>
              <a:rPr lang="en-US" altLang="en-US" sz="2800" dirty="0"/>
              <a:t>The purpose of this study is further examine how the negative effects of ACEs, such as increased depression and substance use, can be ameliorated through the coping strategies</a:t>
            </a:r>
            <a:r>
              <a:rPr lang="en-US" altLang="en-US" sz="2800" dirty="0">
                <a:solidFill>
                  <a:srgbClr val="000000"/>
                </a:solidFill>
                <a:cs typeface="Arial"/>
              </a:rPr>
              <a:t> of emotional support, positive reinterpretation, and religion. </a:t>
            </a:r>
            <a:endParaRPr lang="en-US" altLang="en-US" sz="2800" dirty="0">
              <a:solidFill>
                <a:srgbClr val="FF0000"/>
              </a:solidFill>
            </a:endParaRPr>
          </a:p>
          <a:p>
            <a:pPr eaLnBrk="1" hangingPunct="1">
              <a:spcBef>
                <a:spcPct val="0"/>
              </a:spcBef>
              <a:buFontTx/>
              <a:buNone/>
            </a:pPr>
            <a:endParaRPr lang="en-US" altLang="en-US" sz="800" i="1" u="sng" dirty="0">
              <a:solidFill>
                <a:srgbClr val="A50021"/>
              </a:solidFill>
            </a:endParaRPr>
          </a:p>
          <a:p>
            <a:pPr eaLnBrk="1" hangingPunct="1">
              <a:spcBef>
                <a:spcPct val="0"/>
              </a:spcBef>
              <a:buFontTx/>
              <a:buNone/>
            </a:pPr>
            <a:endParaRPr lang="en-US" altLang="en-US" sz="800" i="1" u="sng" dirty="0">
              <a:solidFill>
                <a:srgbClr val="A50021"/>
              </a:solidFill>
            </a:endParaRPr>
          </a:p>
        </p:txBody>
      </p:sp>
      <p:sp>
        <p:nvSpPr>
          <p:cNvPr id="4105" name="Text Box 9"/>
          <p:cNvSpPr txBox="1">
            <a:spLocks noChangeArrowheads="1"/>
          </p:cNvSpPr>
          <p:nvPr/>
        </p:nvSpPr>
        <p:spPr bwMode="auto">
          <a:xfrm>
            <a:off x="15259050" y="14767345"/>
            <a:ext cx="13771563" cy="1387475"/>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8500">
                <a:solidFill>
                  <a:srgbClr val="FFCC00"/>
                </a:solidFill>
                <a:latin typeface="Times New Roman" panose="02020603050405020304" pitchFamily="18" charset="0"/>
              </a:rPr>
              <a:t>Results</a:t>
            </a:r>
          </a:p>
        </p:txBody>
      </p:sp>
      <p:sp>
        <p:nvSpPr>
          <p:cNvPr id="4106" name="Text Box 10"/>
          <p:cNvSpPr txBox="1">
            <a:spLocks noChangeArrowheads="1"/>
          </p:cNvSpPr>
          <p:nvPr/>
        </p:nvSpPr>
        <p:spPr bwMode="auto">
          <a:xfrm>
            <a:off x="838200" y="28704149"/>
            <a:ext cx="13923963" cy="335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3600" i="1"/>
              <a:t>Participants</a:t>
            </a:r>
          </a:p>
          <a:p>
            <a:pPr eaLnBrk="1" hangingPunct="1">
              <a:spcBef>
                <a:spcPct val="0"/>
              </a:spcBef>
              <a:buFontTx/>
              <a:buNone/>
            </a:pPr>
            <a:endParaRPr lang="en-US" altLang="en-US" sz="1600" i="1"/>
          </a:p>
          <a:p>
            <a:pPr eaLnBrk="1" hangingPunct="1">
              <a:spcBef>
                <a:spcPct val="0"/>
              </a:spcBef>
              <a:buFontTx/>
              <a:buNone/>
            </a:pPr>
            <a:r>
              <a:rPr lang="en-US" altLang="en-US" sz="3200"/>
              <a:t>N = 184 </a:t>
            </a:r>
          </a:p>
          <a:p>
            <a:pPr eaLnBrk="1" hangingPunct="1">
              <a:spcBef>
                <a:spcPct val="0"/>
              </a:spcBef>
              <a:buFontTx/>
              <a:buNone/>
            </a:pPr>
            <a:endParaRPr lang="en-US" altLang="en-US" sz="1600"/>
          </a:p>
          <a:p>
            <a:pPr eaLnBrk="1" hangingPunct="1">
              <a:spcBef>
                <a:spcPct val="0"/>
              </a:spcBef>
              <a:buFontTx/>
              <a:buNone/>
            </a:pPr>
            <a:r>
              <a:rPr lang="en-US" altLang="en-US" sz="2800" u="sng"/>
              <a:t>Gender</a:t>
            </a:r>
            <a:r>
              <a:rPr lang="en-US" altLang="en-US" sz="2800"/>
              <a:t>                      </a:t>
            </a:r>
            <a:r>
              <a:rPr lang="en-US" altLang="en-US" sz="2800" u="sng"/>
              <a:t>Race/ethnicity </a:t>
            </a:r>
            <a:r>
              <a:rPr lang="en-US" altLang="en-US" sz="2800"/>
              <a:t>                   </a:t>
            </a:r>
            <a:r>
              <a:rPr lang="en-US" altLang="en-US" sz="2800" u="sng"/>
              <a:t>Income</a:t>
            </a:r>
          </a:p>
          <a:p>
            <a:pPr eaLnBrk="1" hangingPunct="1">
              <a:spcBef>
                <a:spcPct val="0"/>
              </a:spcBef>
              <a:buFontTx/>
              <a:buNone/>
            </a:pPr>
            <a:r>
              <a:rPr lang="en-US" altLang="en-US" sz="2800"/>
              <a:t>86 males                   107 Caucasian                    Median = $40,000 - $59,000</a:t>
            </a:r>
          </a:p>
          <a:p>
            <a:pPr eaLnBrk="1" hangingPunct="1">
              <a:spcBef>
                <a:spcPct val="0"/>
              </a:spcBef>
              <a:buFontTx/>
              <a:buNone/>
            </a:pPr>
            <a:r>
              <a:rPr lang="en-US" altLang="en-US" sz="2800"/>
              <a:t>98 females                53 African American 	</a:t>
            </a:r>
          </a:p>
          <a:p>
            <a:pPr eaLnBrk="1" hangingPunct="1">
              <a:spcBef>
                <a:spcPct val="0"/>
              </a:spcBef>
              <a:buFontTx/>
              <a:buNone/>
            </a:pPr>
            <a:r>
              <a:rPr lang="en-US" altLang="en-US" sz="2800"/>
              <a:t>                                  24 Mixed/Other</a:t>
            </a:r>
          </a:p>
        </p:txBody>
      </p:sp>
      <p:sp>
        <p:nvSpPr>
          <p:cNvPr id="4107" name="Text Box 10"/>
          <p:cNvSpPr txBox="1">
            <a:spLocks noChangeArrowheads="1"/>
          </p:cNvSpPr>
          <p:nvPr/>
        </p:nvSpPr>
        <p:spPr bwMode="auto">
          <a:xfrm>
            <a:off x="15259050" y="7050631"/>
            <a:ext cx="13777823" cy="761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wrap="square" anchor="t">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3600" i="1" dirty="0"/>
              <a:t>Measures</a:t>
            </a:r>
            <a:endParaRPr lang="en-US" altLang="en-US" sz="3600" i="1" dirty="0">
              <a:solidFill>
                <a:srgbClr val="A50021"/>
              </a:solidFill>
            </a:endParaRPr>
          </a:p>
          <a:p>
            <a:pPr eaLnBrk="1" hangingPunct="1">
              <a:buNone/>
            </a:pPr>
            <a:r>
              <a:rPr lang="en-US" sz="2800" i="1" dirty="0">
                <a:solidFill>
                  <a:srgbClr val="333399"/>
                </a:solidFill>
                <a:cs typeface="Arial"/>
              </a:rPr>
              <a:t>ACEs </a:t>
            </a:r>
            <a:r>
              <a:rPr lang="en-US" sz="2800" dirty="0">
                <a:solidFill>
                  <a:srgbClr val="333399"/>
                </a:solidFill>
                <a:cs typeface="Arial"/>
              </a:rPr>
              <a:t>(age 28) </a:t>
            </a:r>
            <a:r>
              <a:rPr lang="en-US" sz="2800" dirty="0">
                <a:solidFill>
                  <a:srgbClr val="000000"/>
                </a:solidFill>
                <a:cs typeface="Arial"/>
              </a:rPr>
              <a:t>Using the Adverse Childhood Experience Questionnaire, the frequency of childhood trauma was measured from birth to age 18. </a:t>
            </a:r>
            <a:endParaRPr lang="en-US" dirty="0">
              <a:solidFill>
                <a:srgbClr val="000000"/>
              </a:solidFill>
            </a:endParaRPr>
          </a:p>
          <a:p>
            <a:pPr eaLnBrk="1" hangingPunct="1">
              <a:spcBef>
                <a:spcPct val="0"/>
              </a:spcBef>
              <a:spcAft>
                <a:spcPts val="800"/>
              </a:spcAft>
              <a:buNone/>
            </a:pPr>
            <a:r>
              <a:rPr lang="en-US" altLang="en-US" sz="2800" i="1" dirty="0">
                <a:solidFill>
                  <a:srgbClr val="333399"/>
                </a:solidFill>
              </a:rPr>
              <a:t>Emotional Support, </a:t>
            </a:r>
            <a:r>
              <a:rPr lang="en-US" sz="2800" i="1" dirty="0">
                <a:solidFill>
                  <a:srgbClr val="333399"/>
                </a:solidFill>
              </a:rPr>
              <a:t>Positive Reinterpretation, and Religious Coping</a:t>
            </a:r>
            <a:r>
              <a:rPr lang="en-US" altLang="en-US" sz="2800" i="1" dirty="0">
                <a:solidFill>
                  <a:srgbClr val="333399"/>
                </a:solidFill>
              </a:rPr>
              <a:t> </a:t>
            </a:r>
            <a:r>
              <a:rPr lang="en-US" altLang="en-US" sz="2800" dirty="0"/>
              <a:t>(age 21) The full 60 item COPE Inventory was</a:t>
            </a:r>
            <a:r>
              <a:rPr lang="en-US" altLang="en-US" sz="2800" dirty="0">
                <a:cs typeface="Arial"/>
              </a:rPr>
              <a:t> administered to gather information in how youth cope with stressful situations. </a:t>
            </a:r>
            <a:endParaRPr lang="en-US" dirty="0"/>
          </a:p>
          <a:p>
            <a:pPr eaLnBrk="1" hangingPunct="1">
              <a:spcBef>
                <a:spcPct val="0"/>
              </a:spcBef>
              <a:spcAft>
                <a:spcPts val="800"/>
              </a:spcAft>
              <a:buNone/>
            </a:pPr>
            <a:r>
              <a:rPr lang="en-US" altLang="en-US" sz="2800" i="1" dirty="0">
                <a:solidFill>
                  <a:srgbClr val="333399"/>
                </a:solidFill>
              </a:rPr>
              <a:t>Hard Drug Use </a:t>
            </a:r>
            <a:r>
              <a:rPr lang="en-US" altLang="en-US" sz="2800" dirty="0"/>
              <a:t>(age 23-25) To measure how much the participants smoked, used alcohol, marijuana, and hard drugs, and the problems caused by them, they were administered the Alcohol and Drug Questionnaire. </a:t>
            </a:r>
            <a:endParaRPr lang="en-US" altLang="en-US" sz="2800" dirty="0">
              <a:cs typeface="Arial"/>
            </a:endParaRPr>
          </a:p>
          <a:p>
            <a:pPr eaLnBrk="1" hangingPunct="1">
              <a:spcBef>
                <a:spcPct val="0"/>
              </a:spcBef>
              <a:spcAft>
                <a:spcPts val="0"/>
              </a:spcAft>
              <a:buNone/>
            </a:pPr>
            <a:r>
              <a:rPr lang="en-US" sz="2800" i="1" dirty="0">
                <a:solidFill>
                  <a:srgbClr val="333399"/>
                </a:solidFill>
              </a:rPr>
              <a:t>Teen Positive AR , </a:t>
            </a:r>
            <a:r>
              <a:rPr lang="en-US" altLang="en-US" sz="2800" i="1" dirty="0">
                <a:solidFill>
                  <a:schemeClr val="accent2"/>
                </a:solidFill>
              </a:rPr>
              <a:t>RP </a:t>
            </a:r>
            <a:r>
              <a:rPr lang="en-US" altLang="en-US" sz="2800" i="1" dirty="0">
                <a:solidFill>
                  <a:srgbClr val="333399"/>
                </a:solidFill>
              </a:rPr>
              <a:t>Positive AR </a:t>
            </a:r>
            <a:r>
              <a:rPr lang="en-US" altLang="en-US" sz="2800" dirty="0"/>
              <a:t>(age 23-25) </a:t>
            </a:r>
            <a:r>
              <a:rPr lang="en-US" sz="2800" dirty="0"/>
              <a:t>Behaviors promoting/exhibiting and inhibiting autonomy and relatedness in interactions between</a:t>
            </a:r>
            <a:r>
              <a:rPr lang="en-US" sz="2800" dirty="0">
                <a:cs typeface="Arial"/>
              </a:rPr>
              <a:t> romantic partners was assessed using the Autonomy &amp; Relatedness Observational Coding Scheme by the teen and by the romantic partner (RP).</a:t>
            </a:r>
            <a:endParaRPr lang="en-US" sz="9600" dirty="0">
              <a:cs typeface="Arial"/>
            </a:endParaRPr>
          </a:p>
          <a:p>
            <a:pPr eaLnBrk="1" hangingPunct="1">
              <a:buNone/>
            </a:pPr>
            <a:r>
              <a:rPr lang="en-US" sz="2800" i="1" dirty="0">
                <a:solidFill>
                  <a:srgbClr val="333399"/>
                </a:solidFill>
                <a:cs typeface="Arial"/>
              </a:rPr>
              <a:t>Depression</a:t>
            </a:r>
            <a:r>
              <a:rPr lang="en-US" sz="2800" i="1" dirty="0">
                <a:cs typeface="Arial"/>
              </a:rPr>
              <a:t> </a:t>
            </a:r>
            <a:r>
              <a:rPr lang="en-US" sz="2800" dirty="0">
                <a:cs typeface="Arial"/>
              </a:rPr>
              <a:t>(age 25) The Self-Perception Profile for Adolescents was used to measure teen’s perception of social acceptance based on self-report.</a:t>
            </a:r>
            <a:endParaRPr lang="en-US" dirty="0"/>
          </a:p>
          <a:p>
            <a:pPr>
              <a:spcBef>
                <a:spcPct val="0"/>
              </a:spcBef>
              <a:buNone/>
            </a:pPr>
            <a:endParaRPr lang="en-US" altLang="en-US" sz="2800" dirty="0">
              <a:cs typeface="Arial"/>
            </a:endParaRPr>
          </a:p>
          <a:p>
            <a:pPr>
              <a:spcBef>
                <a:spcPct val="0"/>
              </a:spcBef>
              <a:buNone/>
            </a:pPr>
            <a:endParaRPr lang="en-US" altLang="en-US" sz="800" dirty="0">
              <a:cs typeface="Arial"/>
            </a:endParaRPr>
          </a:p>
        </p:txBody>
      </p:sp>
      <p:sp>
        <p:nvSpPr>
          <p:cNvPr id="4108" name="Text Box 10"/>
          <p:cNvSpPr txBox="1">
            <a:spLocks noChangeArrowheads="1"/>
          </p:cNvSpPr>
          <p:nvPr/>
        </p:nvSpPr>
        <p:spPr bwMode="auto">
          <a:xfrm>
            <a:off x="29565600" y="27509788"/>
            <a:ext cx="136953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1600"/>
          </a:p>
          <a:p>
            <a:pPr eaLnBrk="1" hangingPunct="1">
              <a:spcBef>
                <a:spcPct val="0"/>
              </a:spcBef>
              <a:buFontTx/>
              <a:buNone/>
            </a:pPr>
            <a:endParaRPr lang="en-US" altLang="en-US" sz="800"/>
          </a:p>
        </p:txBody>
      </p:sp>
      <p:sp>
        <p:nvSpPr>
          <p:cNvPr id="4109" name="Text Box 9"/>
          <p:cNvSpPr txBox="1">
            <a:spLocks noChangeArrowheads="1"/>
          </p:cNvSpPr>
          <p:nvPr/>
        </p:nvSpPr>
        <p:spPr bwMode="auto">
          <a:xfrm>
            <a:off x="803266" y="20717151"/>
            <a:ext cx="14000162" cy="1387475"/>
          </a:xfrm>
          <a:prstGeom prst="rect">
            <a:avLst/>
          </a:prstGeom>
          <a:solidFill>
            <a:srgbClr val="66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8500">
                <a:solidFill>
                  <a:srgbClr val="FFCC00"/>
                </a:solidFill>
                <a:latin typeface="Times New Roman" panose="02020603050405020304" pitchFamily="18" charset="0"/>
              </a:rPr>
              <a:t>Hypotheses</a:t>
            </a:r>
          </a:p>
        </p:txBody>
      </p:sp>
      <p:sp>
        <p:nvSpPr>
          <p:cNvPr id="4110" name="TextBox 89"/>
          <p:cNvSpPr txBox="1">
            <a:spLocks noChangeArrowheads="1"/>
          </p:cNvSpPr>
          <p:nvPr/>
        </p:nvSpPr>
        <p:spPr bwMode="auto">
          <a:xfrm>
            <a:off x="29441958" y="25702156"/>
            <a:ext cx="140970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2800" dirty="0">
                <a:latin typeface="Arial" panose="020B0604020202020204" pitchFamily="34" charset="0"/>
              </a:rPr>
              <a:t>Teens who have </a:t>
            </a:r>
            <a:r>
              <a:rPr lang="en-US" altLang="en-US" sz="2800" dirty="0">
                <a:solidFill>
                  <a:srgbClr val="C6301C"/>
                </a:solidFill>
                <a:latin typeface="Arial" panose="020B0604020202020204" pitchFamily="34" charset="0"/>
              </a:rPr>
              <a:t>higher ACE scores</a:t>
            </a:r>
            <a:r>
              <a:rPr lang="en-US" altLang="en-US" sz="2800" dirty="0">
                <a:latin typeface="Arial" panose="020B0604020202020204" pitchFamily="34" charset="0"/>
              </a:rPr>
              <a:t> and use the </a:t>
            </a:r>
            <a:r>
              <a:rPr lang="en-US" altLang="en-US" sz="2800" dirty="0">
                <a:solidFill>
                  <a:srgbClr val="C00000"/>
                </a:solidFill>
                <a:latin typeface="Arial" panose="020B0604020202020204" pitchFamily="34" charset="0"/>
              </a:rPr>
              <a:t>coping strategy of emotional support</a:t>
            </a:r>
            <a:r>
              <a:rPr lang="en-US" altLang="en-US" sz="2800" dirty="0">
                <a:latin typeface="Arial" panose="020B0604020202020204" pitchFamily="34" charset="0"/>
              </a:rPr>
              <a:t> are more likely to have </a:t>
            </a:r>
            <a:r>
              <a:rPr lang="en-US" altLang="en-US" sz="2800" dirty="0">
                <a:solidFill>
                  <a:srgbClr val="C00000"/>
                </a:solidFill>
                <a:latin typeface="Arial" panose="020B0604020202020204" pitchFamily="34" charset="0"/>
              </a:rPr>
              <a:t>higher depression levels</a:t>
            </a:r>
            <a:r>
              <a:rPr lang="en-US" altLang="en-US" sz="2800" dirty="0">
                <a:latin typeface="Arial" panose="020B0604020202020204" pitchFamily="34" charset="0"/>
              </a:rPr>
              <a:t> than those that do not use emotional support to cope. This is the opposite of what was predicted. However, the type of emotional support such as </a:t>
            </a:r>
            <a:r>
              <a:rPr lang="en-US" altLang="en-US" sz="2800" dirty="0">
                <a:solidFill>
                  <a:srgbClr val="C00000"/>
                </a:solidFill>
                <a:latin typeface="Arial" panose="020B0604020202020204" pitchFamily="34" charset="0"/>
              </a:rPr>
              <a:t>rumination and interpersonal dependency is known to contribute</a:t>
            </a:r>
            <a:r>
              <a:rPr lang="en-US" altLang="en-US" sz="2800" dirty="0">
                <a:latin typeface="Arial" panose="020B0604020202020204" pitchFamily="34" charset="0"/>
              </a:rPr>
              <a:t> to depression. </a:t>
            </a:r>
          </a:p>
          <a:p>
            <a:pPr eaLnBrk="1" hangingPunct="1"/>
            <a:endParaRPr lang="en-US" altLang="en-US" sz="2800" dirty="0">
              <a:latin typeface="Arial" panose="020B0604020202020204" pitchFamily="34" charset="0"/>
            </a:endParaRPr>
          </a:p>
          <a:p>
            <a:pPr eaLnBrk="1" hangingPunct="1"/>
            <a:r>
              <a:rPr lang="en-US" altLang="en-US" sz="2800" dirty="0">
                <a:solidFill>
                  <a:srgbClr val="C6301C"/>
                </a:solidFill>
                <a:latin typeface="Arial" panose="020B0604020202020204" pitchFamily="34" charset="0"/>
              </a:rPr>
              <a:t>High autonomy and relatedness </a:t>
            </a:r>
            <a:r>
              <a:rPr lang="en-US" altLang="en-US" sz="2800" dirty="0">
                <a:solidFill>
                  <a:srgbClr val="000000"/>
                </a:solidFill>
                <a:latin typeface="Arial" panose="020B0604020202020204" pitchFamily="34" charset="0"/>
              </a:rPr>
              <a:t>was found to be associated with the coping</a:t>
            </a:r>
            <a:r>
              <a:rPr lang="en-US" altLang="en-US" sz="2800" dirty="0">
                <a:solidFill>
                  <a:srgbClr val="C6301C"/>
                </a:solidFill>
                <a:latin typeface="Arial" panose="020B0604020202020204" pitchFamily="34" charset="0"/>
              </a:rPr>
              <a:t> </a:t>
            </a:r>
            <a:r>
              <a:rPr lang="en-US" altLang="en-US" sz="2800" dirty="0">
                <a:solidFill>
                  <a:srgbClr val="000000"/>
                </a:solidFill>
                <a:latin typeface="Arial" panose="020B0604020202020204" pitchFamily="34" charset="0"/>
              </a:rPr>
              <a:t>strategies of </a:t>
            </a:r>
            <a:r>
              <a:rPr lang="en-US" altLang="en-US" sz="2800" dirty="0">
                <a:solidFill>
                  <a:srgbClr val="C6301C"/>
                </a:solidFill>
                <a:latin typeface="Arial" panose="020B0604020202020204" pitchFamily="34" charset="0"/>
              </a:rPr>
              <a:t>emotional support and positive reinterpretation</a:t>
            </a:r>
            <a:r>
              <a:rPr lang="en-US" altLang="en-US" sz="2800" dirty="0">
                <a:solidFill>
                  <a:srgbClr val="000000"/>
                </a:solidFill>
                <a:latin typeface="Arial" panose="020B0604020202020204" pitchFamily="34" charset="0"/>
              </a:rPr>
              <a:t> </a:t>
            </a:r>
            <a:r>
              <a:rPr lang="en-US" altLang="en-US" sz="2800" dirty="0">
                <a:solidFill>
                  <a:schemeClr val="tx2"/>
                </a:solidFill>
                <a:latin typeface="Arial" panose="020B0604020202020204" pitchFamily="34" charset="0"/>
              </a:rPr>
              <a:t>in young adulthood despite </a:t>
            </a:r>
            <a:r>
              <a:rPr lang="en-US" altLang="en-US" sz="2800" dirty="0">
                <a:solidFill>
                  <a:srgbClr val="C00000"/>
                </a:solidFill>
                <a:latin typeface="Arial" panose="020B0604020202020204" pitchFamily="34" charset="0"/>
              </a:rPr>
              <a:t>high ACE scores</a:t>
            </a:r>
            <a:r>
              <a:rPr lang="en-US" altLang="en-US" sz="2800" dirty="0">
                <a:solidFill>
                  <a:schemeClr val="tx2"/>
                </a:solidFill>
                <a:latin typeface="Arial" panose="020B0604020202020204" pitchFamily="34" charset="0"/>
              </a:rPr>
              <a:t>. Youth who have strong emotional support systems and who have a growth mindset have more positive interactions with peers as well as are more motivated and have increased self-efficacy. </a:t>
            </a:r>
            <a:endParaRPr lang="en-US" altLang="en-US" sz="2800" dirty="0">
              <a:solidFill>
                <a:schemeClr val="tx2"/>
              </a:solidFill>
              <a:latin typeface="Arial" panose="020B0604020202020204" pitchFamily="34" charset="0"/>
              <a:cs typeface="Arial"/>
            </a:endParaRPr>
          </a:p>
          <a:p>
            <a:pPr eaLnBrk="1" hangingPunct="1"/>
            <a:endParaRPr lang="en-US" altLang="en-US" sz="2800" dirty="0">
              <a:solidFill>
                <a:schemeClr val="tx2"/>
              </a:solidFill>
              <a:latin typeface="Arial" panose="020B0604020202020204" pitchFamily="34" charset="0"/>
            </a:endParaRPr>
          </a:p>
          <a:p>
            <a:pPr eaLnBrk="1" hangingPunct="1"/>
            <a:r>
              <a:rPr lang="en-US" altLang="en-US" sz="2800" dirty="0">
                <a:solidFill>
                  <a:schemeClr val="tx2"/>
                </a:solidFill>
                <a:latin typeface="Arial" panose="020B0604020202020204" pitchFamily="34" charset="0"/>
                <a:cs typeface="Arial"/>
              </a:rPr>
              <a:t>Lastly, youth with </a:t>
            </a:r>
            <a:r>
              <a:rPr lang="en-US" altLang="en-US" sz="2800" dirty="0">
                <a:solidFill>
                  <a:srgbClr val="C00000"/>
                </a:solidFill>
                <a:latin typeface="Arial" panose="020B0604020202020204" pitchFamily="34" charset="0"/>
                <a:cs typeface="Arial"/>
              </a:rPr>
              <a:t>high ACE scores that use religious coping use significantly less hard drugs</a:t>
            </a:r>
            <a:r>
              <a:rPr lang="en-US" altLang="en-US" sz="2800" dirty="0">
                <a:solidFill>
                  <a:schemeClr val="tx2"/>
                </a:solidFill>
                <a:latin typeface="Arial" panose="020B0604020202020204" pitchFamily="34" charset="0"/>
                <a:cs typeface="Arial"/>
              </a:rPr>
              <a:t>. Increased spirituality or religious coping serve as protective factors against substance use and abuse in high risk populations. </a:t>
            </a:r>
          </a:p>
        </p:txBody>
      </p:sp>
      <p:sp>
        <p:nvSpPr>
          <p:cNvPr id="4111" name="TextBox 1"/>
          <p:cNvSpPr txBox="1">
            <a:spLocks noChangeArrowheads="1"/>
          </p:cNvSpPr>
          <p:nvPr/>
        </p:nvSpPr>
        <p:spPr bwMode="auto">
          <a:xfrm>
            <a:off x="734683" y="21614724"/>
            <a:ext cx="14020800" cy="5262979"/>
          </a:xfrm>
          <a:prstGeom prst="rect">
            <a:avLst/>
          </a:prstGeom>
          <a:noFill/>
          <a:ln>
            <a:noFill/>
          </a:ln>
          <a:extLst/>
        </p:spPr>
        <p:txBody>
          <a:bodyPr anchor="t">
            <a:spAutoFit/>
          </a:bodyPr>
          <a:lstStyle>
            <a:lvl1pPr marL="457200" indent="-457200">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eaLnBrk="1" hangingPunct="1">
              <a:buFontTx/>
              <a:buChar char="•"/>
              <a:defRPr/>
            </a:pPr>
            <a:endParaRPr lang="en-US" sz="2800" dirty="0">
              <a:latin typeface="+mn-lt"/>
              <a:ea typeface="MS Mincho" panose="02020609040205080304" pitchFamily="49" charset="-128"/>
            </a:endParaRPr>
          </a:p>
          <a:p>
            <a:pPr eaLnBrk="1" hangingPunct="1">
              <a:buFontTx/>
              <a:buChar char="•"/>
              <a:defRPr/>
            </a:pPr>
            <a:r>
              <a:rPr lang="en-US" sz="2800" dirty="0">
                <a:latin typeface="+mn-lt"/>
                <a:ea typeface="MS Mincho" panose="02020609040205080304" pitchFamily="49" charset="-128"/>
              </a:rPr>
              <a:t>Increased ACEs in the lives of participants will predict </a:t>
            </a:r>
            <a:r>
              <a:rPr lang="en-US" sz="2800" dirty="0">
                <a:solidFill>
                  <a:srgbClr val="C6301C"/>
                </a:solidFill>
                <a:latin typeface="+mn-lt"/>
                <a:ea typeface="MS Mincho" panose="02020609040205080304" pitchFamily="49" charset="-128"/>
              </a:rPr>
              <a:t>greater substance use and depression levels </a:t>
            </a:r>
            <a:r>
              <a:rPr lang="en-US" sz="2800" dirty="0">
                <a:solidFill>
                  <a:srgbClr val="000000"/>
                </a:solidFill>
                <a:latin typeface="+mn-lt"/>
                <a:ea typeface="MS Mincho" panose="02020609040205080304" pitchFamily="49" charset="-128"/>
              </a:rPr>
              <a:t>in</a:t>
            </a:r>
            <a:r>
              <a:rPr lang="en-US" sz="2800" dirty="0">
                <a:latin typeface="+mn-lt"/>
                <a:ea typeface="MS Mincho" panose="02020609040205080304" pitchFamily="49" charset="-128"/>
              </a:rPr>
              <a:t> young adulthood.</a:t>
            </a:r>
            <a:endParaRPr lang="en-US" dirty="0"/>
          </a:p>
          <a:p>
            <a:pPr marL="0" indent="0" eaLnBrk="1" hangingPunct="1">
              <a:defRPr/>
            </a:pPr>
            <a:endParaRPr lang="en-US" altLang="en-US" sz="2800" dirty="0">
              <a:latin typeface="Arial" panose="020B0604020202020204" pitchFamily="34" charset="0"/>
            </a:endParaRPr>
          </a:p>
          <a:p>
            <a:pPr eaLnBrk="1" hangingPunct="1">
              <a:buFontTx/>
              <a:buChar char="•"/>
              <a:defRPr/>
            </a:pPr>
            <a:r>
              <a:rPr lang="en-US" altLang="en-US" sz="2800" dirty="0">
                <a:latin typeface="Arial" panose="020B0604020202020204" pitchFamily="34" charset="0"/>
              </a:rPr>
              <a:t>Increased ACEs in the lives of participants will predict </a:t>
            </a:r>
            <a:r>
              <a:rPr lang="en-US" altLang="en-US" sz="2800" dirty="0">
                <a:solidFill>
                  <a:srgbClr val="C6301C"/>
                </a:solidFill>
                <a:latin typeface="Arial" panose="020B0604020202020204" pitchFamily="34" charset="0"/>
              </a:rPr>
              <a:t>lower levels of positive autonomy and relatedness (AR) </a:t>
            </a:r>
            <a:r>
              <a:rPr lang="en-US" altLang="en-US" sz="2800" dirty="0">
                <a:solidFill>
                  <a:srgbClr val="000000"/>
                </a:solidFill>
                <a:latin typeface="Arial" panose="020B0604020202020204" pitchFamily="34" charset="0"/>
              </a:rPr>
              <a:t>in</a:t>
            </a:r>
            <a:r>
              <a:rPr lang="en-US" altLang="en-US" sz="2800" dirty="0">
                <a:latin typeface="Arial" panose="020B0604020202020204" pitchFamily="34" charset="0"/>
              </a:rPr>
              <a:t> young adulthood. </a:t>
            </a:r>
            <a:endParaRPr lang="en-US" altLang="en-US" sz="2800" dirty="0">
              <a:latin typeface="Arial" panose="020B0604020202020204" pitchFamily="34" charset="0"/>
              <a:cs typeface="Arial"/>
            </a:endParaRPr>
          </a:p>
          <a:p>
            <a:pPr marL="0" indent="0" eaLnBrk="1" hangingPunct="1">
              <a:defRPr/>
            </a:pPr>
            <a:endParaRPr lang="en-US" altLang="en-US" sz="2800" dirty="0">
              <a:latin typeface="Arial" panose="020B0604020202020204" pitchFamily="34" charset="0"/>
              <a:cs typeface="Arial"/>
            </a:endParaRPr>
          </a:p>
          <a:p>
            <a:pPr eaLnBrk="1" hangingPunct="1">
              <a:buFontTx/>
              <a:buChar char="•"/>
              <a:defRPr/>
            </a:pPr>
            <a:r>
              <a:rPr lang="en-US" altLang="en-US" sz="2800" dirty="0">
                <a:latin typeface="Arial" panose="020B0604020202020204" pitchFamily="34" charset="0"/>
              </a:rPr>
              <a:t>Associations between ACEs and these outcomes will be moderated by the coping strategies of emotional support, positive reinterpretation, and religion. It is hypothesized that </a:t>
            </a:r>
            <a:r>
              <a:rPr lang="en-US" altLang="en-US" sz="2800" dirty="0">
                <a:solidFill>
                  <a:srgbClr val="C00000"/>
                </a:solidFill>
                <a:latin typeface="Arial" panose="020B0604020202020204" pitchFamily="34" charset="0"/>
              </a:rPr>
              <a:t>increased use of coping strategies</a:t>
            </a:r>
            <a:r>
              <a:rPr lang="en-US" altLang="en-US" sz="2800" dirty="0">
                <a:solidFill>
                  <a:srgbClr val="C6301C"/>
                </a:solidFill>
                <a:latin typeface="Arial" panose="020B0604020202020204" pitchFamily="34" charset="0"/>
              </a:rPr>
              <a:t> will predict less substance use, lower levels of depression, and increased levels of positive autonomy and relatedness </a:t>
            </a:r>
            <a:r>
              <a:rPr lang="en-US" altLang="en-US" sz="2800" dirty="0">
                <a:latin typeface="Arial" panose="020B0604020202020204" pitchFamily="34" charset="0"/>
              </a:rPr>
              <a:t>for young adults with high ACEs scores</a:t>
            </a:r>
            <a:r>
              <a:rPr lang="en-US" altLang="en-US" sz="2800" dirty="0">
                <a:latin typeface="Arial" panose="020B0604020202020204" pitchFamily="34" charset="0"/>
                <a:cs typeface="Arial"/>
              </a:rPr>
              <a:t>.</a:t>
            </a:r>
          </a:p>
        </p:txBody>
      </p:sp>
      <p:sp>
        <p:nvSpPr>
          <p:cNvPr id="4113" name="TextBox 40"/>
          <p:cNvSpPr txBox="1">
            <a:spLocks noChangeArrowheads="1"/>
          </p:cNvSpPr>
          <p:nvPr/>
        </p:nvSpPr>
        <p:spPr bwMode="auto">
          <a:xfrm>
            <a:off x="15293555" y="24214862"/>
            <a:ext cx="14020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a:latin typeface="Arial" panose="020B0604020202020204" pitchFamily="34" charset="0"/>
              </a:rPr>
              <a:t>Table 1. Univariate statistics and inter-correlations between primary constructs</a:t>
            </a:r>
          </a:p>
        </p:txBody>
      </p:sp>
      <p:sp>
        <p:nvSpPr>
          <p:cNvPr id="4114" name="TextBox 2"/>
          <p:cNvSpPr txBox="1">
            <a:spLocks noChangeArrowheads="1"/>
          </p:cNvSpPr>
          <p:nvPr/>
        </p:nvSpPr>
        <p:spPr bwMode="auto">
          <a:xfrm>
            <a:off x="32447659" y="17064362"/>
            <a:ext cx="1801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400" dirty="0"/>
              <a:t>Figure 3</a:t>
            </a:r>
          </a:p>
        </p:txBody>
      </p:sp>
      <p:sp>
        <p:nvSpPr>
          <p:cNvPr id="4116" name="TextBox 40"/>
          <p:cNvSpPr txBox="1">
            <a:spLocks noChangeArrowheads="1"/>
          </p:cNvSpPr>
          <p:nvPr/>
        </p:nvSpPr>
        <p:spPr bwMode="auto">
          <a:xfrm>
            <a:off x="15256713" y="16207716"/>
            <a:ext cx="13792200" cy="794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dirty="0">
                <a:latin typeface="Arial" panose="020B0604020202020204" pitchFamily="34" charset="0"/>
              </a:rPr>
              <a:t>Correlations between primary variables are presented in Table 1 below. </a:t>
            </a:r>
          </a:p>
          <a:p>
            <a:pPr eaLnBrk="1" hangingPunct="1"/>
            <a:endParaRPr lang="en-US" altLang="en-US" dirty="0">
              <a:solidFill>
                <a:srgbClr val="92D050"/>
              </a:solidFill>
              <a:latin typeface="Arial" panose="020B0604020202020204" pitchFamily="34" charset="0"/>
            </a:endParaRPr>
          </a:p>
          <a:p>
            <a:pPr eaLnBrk="1" hangingPunct="1"/>
            <a:r>
              <a:rPr lang="en-US" altLang="en-US" dirty="0">
                <a:latin typeface="Arial" panose="020B0604020202020204" pitchFamily="34" charset="0"/>
              </a:rPr>
              <a:t>Regressions</a:t>
            </a:r>
            <a:r>
              <a:rPr lang="en-US" b="0" dirty="0">
                <a:latin typeface="Arial" panose="020B0604020202020204" pitchFamily="34" charset="0"/>
              </a:rPr>
              <a:t> </a:t>
            </a:r>
            <a:r>
              <a:rPr lang="en-US" dirty="0">
                <a:latin typeface="Arial" panose="020B0604020202020204" pitchFamily="34" charset="0"/>
              </a:rPr>
              <a:t>examined ACEs as predictors of the outcome variables: depression levels, use of hard drugs, and level of autonomy and relatedness in the context of romantic relationships, controlling for gender and family household income.   </a:t>
            </a:r>
          </a:p>
          <a:p>
            <a:pPr eaLnBrk="1" hangingPunct="1"/>
            <a:endParaRPr lang="en-US" dirty="0">
              <a:latin typeface="Arial" panose="020B0604020202020204" pitchFamily="34" charset="0"/>
            </a:endParaRPr>
          </a:p>
          <a:p>
            <a:pPr eaLnBrk="1" hangingPunct="1"/>
            <a:r>
              <a:rPr lang="en-US" dirty="0">
                <a:latin typeface="Arial" panose="020B0604020202020204" pitchFamily="34" charset="0"/>
              </a:rPr>
              <a:t>Regressions also examined the coping variables of emotional support, positive reinterpretation and growth, and religion as potential moderators of these associations</a:t>
            </a:r>
            <a:r>
              <a:rPr lang="en-US" dirty="0">
                <a:latin typeface="Arial" panose="020B0604020202020204" pitchFamily="34" charset="0"/>
                <a:cs typeface="Arial"/>
              </a:rPr>
              <a:t>.</a:t>
            </a:r>
          </a:p>
          <a:p>
            <a:pPr eaLnBrk="1" hangingPunct="1"/>
            <a:endParaRPr lang="en-US" altLang="en-US">
              <a:latin typeface="Arial" panose="020B0604020202020204" pitchFamily="34" charset="0"/>
              <a:cs typeface="Arial"/>
            </a:endParaRPr>
          </a:p>
          <a:p>
            <a:pPr eaLnBrk="1" hangingPunct="1"/>
            <a:r>
              <a:rPr lang="en-US" altLang="en-US" dirty="0">
                <a:solidFill>
                  <a:srgbClr val="000000"/>
                </a:solidFill>
                <a:latin typeface="Arial" panose="020B0604020202020204" pitchFamily="34" charset="0"/>
              </a:rPr>
              <a:t>Correlational analyses revealed positive associations between ACE score of the youth and depression level at ages 23-25. </a:t>
            </a:r>
            <a:endParaRPr lang="en-US" altLang="en-US" dirty="0">
              <a:solidFill>
                <a:srgbClr val="000000"/>
              </a:solidFill>
              <a:latin typeface="Arial" panose="020B0604020202020204" pitchFamily="34" charset="0"/>
              <a:cs typeface="Arial"/>
            </a:endParaRP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Interactions were found between the moderating variables and ACEs  predicting AR levels, depression, and hard drug use (see Figures 1-5).</a:t>
            </a:r>
            <a:endParaRPr lang="en-US" altLang="en-US" dirty="0">
              <a:latin typeface="Arial" panose="020B0604020202020204" pitchFamily="34" charset="0"/>
              <a:cs typeface="Arial"/>
            </a:endParaRPr>
          </a:p>
        </p:txBody>
      </p:sp>
      <p:pic>
        <p:nvPicPr>
          <p:cNvPr id="4117" name="Picture 31" descr="https://upload.wikimedia.org/wikipedia/en/thumb/7/76/James_Madison_University.svg/1280px-James_Madison_University.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1312863"/>
            <a:ext cx="9982200" cy="459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9" name="TextBox 2"/>
          <p:cNvSpPr txBox="1">
            <a:spLocks noChangeArrowheads="1"/>
          </p:cNvSpPr>
          <p:nvPr/>
        </p:nvSpPr>
        <p:spPr bwMode="auto">
          <a:xfrm>
            <a:off x="32447659" y="11018782"/>
            <a:ext cx="1801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400" dirty="0"/>
              <a:t>Figure 1</a:t>
            </a:r>
          </a:p>
        </p:txBody>
      </p:sp>
      <p:sp>
        <p:nvSpPr>
          <p:cNvPr id="4120" name="TextBox 2"/>
          <p:cNvSpPr txBox="1">
            <a:spLocks noChangeArrowheads="1"/>
          </p:cNvSpPr>
          <p:nvPr/>
        </p:nvSpPr>
        <p:spPr bwMode="auto">
          <a:xfrm>
            <a:off x="39603872" y="11156805"/>
            <a:ext cx="1801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400" dirty="0"/>
              <a:t>Figure 2</a:t>
            </a:r>
          </a:p>
        </p:txBody>
      </p:sp>
      <p:sp>
        <p:nvSpPr>
          <p:cNvPr id="4121" name="Rectangle 32"/>
          <p:cNvSpPr>
            <a:spLocks noChangeArrowheads="1"/>
          </p:cNvSpPr>
          <p:nvPr/>
        </p:nvSpPr>
        <p:spPr bwMode="auto">
          <a:xfrm>
            <a:off x="15276302" y="31891465"/>
            <a:ext cx="6099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spcBef>
                <a:spcPts val="1075"/>
              </a:spcBef>
            </a:pPr>
            <a:r>
              <a:rPr lang="en-US" altLang="en-US" sz="1800" i="1">
                <a:solidFill>
                  <a:srgbClr val="000000"/>
                </a:solidFill>
                <a:ea typeface="MS Mincho" panose="02020609040205080304" pitchFamily="49" charset="-128"/>
              </a:rPr>
              <a:t>Note. </a:t>
            </a:r>
            <a:r>
              <a:rPr lang="en-US" altLang="en-US" sz="1800">
                <a:solidFill>
                  <a:srgbClr val="000000"/>
                </a:solidFill>
                <a:ea typeface="MS Mincho" panose="02020609040205080304" pitchFamily="49" charset="-128"/>
              </a:rPr>
              <a:t> * </a:t>
            </a:r>
            <a:r>
              <a:rPr lang="en-US" altLang="en-US" sz="1800" i="1">
                <a:solidFill>
                  <a:srgbClr val="000000"/>
                </a:solidFill>
                <a:ea typeface="MS Mincho" panose="02020609040205080304" pitchFamily="49" charset="-128"/>
              </a:rPr>
              <a:t>p</a:t>
            </a:r>
            <a:r>
              <a:rPr lang="en-US" altLang="en-US" sz="1800">
                <a:solidFill>
                  <a:srgbClr val="000000"/>
                </a:solidFill>
                <a:ea typeface="MS Mincho" panose="02020609040205080304" pitchFamily="49" charset="-128"/>
              </a:rPr>
              <a:t> ≤ .05, ** </a:t>
            </a:r>
            <a:r>
              <a:rPr lang="en-US" altLang="en-US" sz="1800" i="1">
                <a:solidFill>
                  <a:srgbClr val="000000"/>
                </a:solidFill>
                <a:ea typeface="MS Mincho" panose="02020609040205080304" pitchFamily="49" charset="-128"/>
              </a:rPr>
              <a:t>p</a:t>
            </a:r>
            <a:r>
              <a:rPr lang="en-US" altLang="en-US" sz="1800">
                <a:solidFill>
                  <a:srgbClr val="000000"/>
                </a:solidFill>
                <a:ea typeface="MS Mincho" panose="02020609040205080304" pitchFamily="49" charset="-128"/>
              </a:rPr>
              <a:t> ≤ .01, *** </a:t>
            </a:r>
            <a:r>
              <a:rPr lang="en-US" altLang="en-US" sz="1800" i="1">
                <a:solidFill>
                  <a:srgbClr val="000000"/>
                </a:solidFill>
                <a:ea typeface="MS Mincho" panose="02020609040205080304" pitchFamily="49" charset="-128"/>
              </a:rPr>
              <a:t>p</a:t>
            </a:r>
            <a:r>
              <a:rPr lang="en-US" altLang="en-US" sz="1800">
                <a:solidFill>
                  <a:srgbClr val="000000"/>
                </a:solidFill>
                <a:ea typeface="MS Mincho" panose="02020609040205080304" pitchFamily="49" charset="-128"/>
              </a:rPr>
              <a:t> ≤  .001</a:t>
            </a:r>
            <a:endParaRPr lang="en-US" altLang="en-US" sz="1200">
              <a:ea typeface="MS Mincho" panose="02020609040205080304" pitchFamily="49"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1568739059"/>
              </p:ext>
            </p:extLst>
          </p:nvPr>
        </p:nvGraphicFramePr>
        <p:xfrm>
          <a:off x="15340652" y="25295529"/>
          <a:ext cx="13258797" cy="6441558"/>
        </p:xfrm>
        <a:graphic>
          <a:graphicData uri="http://schemas.openxmlformats.org/drawingml/2006/table">
            <a:tbl>
              <a:tblPr/>
              <a:tblGrid>
                <a:gridCol w="2101849">
                  <a:extLst>
                    <a:ext uri="{9D8B030D-6E8A-4147-A177-3AD203B41FA5}">
                      <a16:colId xmlns:a16="http://schemas.microsoft.com/office/drawing/2014/main" val="20000"/>
                    </a:ext>
                  </a:extLst>
                </a:gridCol>
                <a:gridCol w="1514475">
                  <a:extLst>
                    <a:ext uri="{9D8B030D-6E8A-4147-A177-3AD203B41FA5}">
                      <a16:colId xmlns:a16="http://schemas.microsoft.com/office/drawing/2014/main" val="20001"/>
                    </a:ext>
                  </a:extLst>
                </a:gridCol>
                <a:gridCol w="963613">
                  <a:extLst>
                    <a:ext uri="{9D8B030D-6E8A-4147-A177-3AD203B41FA5}">
                      <a16:colId xmlns:a16="http://schemas.microsoft.com/office/drawing/2014/main" val="20002"/>
                    </a:ext>
                  </a:extLst>
                </a:gridCol>
                <a:gridCol w="963612">
                  <a:extLst>
                    <a:ext uri="{9D8B030D-6E8A-4147-A177-3AD203B41FA5}">
                      <a16:colId xmlns:a16="http://schemas.microsoft.com/office/drawing/2014/main" val="20003"/>
                    </a:ext>
                  </a:extLst>
                </a:gridCol>
                <a:gridCol w="966787">
                  <a:extLst>
                    <a:ext uri="{9D8B030D-6E8A-4147-A177-3AD203B41FA5}">
                      <a16:colId xmlns:a16="http://schemas.microsoft.com/office/drawing/2014/main" val="20004"/>
                    </a:ext>
                  </a:extLst>
                </a:gridCol>
                <a:gridCol w="963612">
                  <a:extLst>
                    <a:ext uri="{9D8B030D-6E8A-4147-A177-3AD203B41FA5}">
                      <a16:colId xmlns:a16="http://schemas.microsoft.com/office/drawing/2014/main" val="20005"/>
                    </a:ext>
                  </a:extLst>
                </a:gridCol>
                <a:gridCol w="963613">
                  <a:extLst>
                    <a:ext uri="{9D8B030D-6E8A-4147-A177-3AD203B41FA5}">
                      <a16:colId xmlns:a16="http://schemas.microsoft.com/office/drawing/2014/main" val="20006"/>
                    </a:ext>
                  </a:extLst>
                </a:gridCol>
                <a:gridCol w="963612">
                  <a:extLst>
                    <a:ext uri="{9D8B030D-6E8A-4147-A177-3AD203B41FA5}">
                      <a16:colId xmlns:a16="http://schemas.microsoft.com/office/drawing/2014/main" val="20007"/>
                    </a:ext>
                  </a:extLst>
                </a:gridCol>
                <a:gridCol w="963613">
                  <a:extLst>
                    <a:ext uri="{9D8B030D-6E8A-4147-A177-3AD203B41FA5}">
                      <a16:colId xmlns:a16="http://schemas.microsoft.com/office/drawing/2014/main" val="20008"/>
                    </a:ext>
                  </a:extLst>
                </a:gridCol>
                <a:gridCol w="966786">
                  <a:extLst>
                    <a:ext uri="{9D8B030D-6E8A-4147-A177-3AD203B41FA5}">
                      <a16:colId xmlns:a16="http://schemas.microsoft.com/office/drawing/2014/main" val="20009"/>
                    </a:ext>
                  </a:extLst>
                </a:gridCol>
                <a:gridCol w="963613">
                  <a:extLst>
                    <a:ext uri="{9D8B030D-6E8A-4147-A177-3AD203B41FA5}">
                      <a16:colId xmlns:a16="http://schemas.microsoft.com/office/drawing/2014/main" val="20010"/>
                    </a:ext>
                  </a:extLst>
                </a:gridCol>
                <a:gridCol w="963612">
                  <a:extLst>
                    <a:ext uri="{9D8B030D-6E8A-4147-A177-3AD203B41FA5}">
                      <a16:colId xmlns:a16="http://schemas.microsoft.com/office/drawing/2014/main" val="20011"/>
                    </a:ext>
                  </a:extLst>
                </a:gridCol>
              </a:tblGrid>
              <a:tr h="510062">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endParaRPr kumimoji="0" lang="en-US" altLang="en-US" sz="1200" b="1"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a:ea typeface="MS PGothic"/>
                        </a:rPr>
                        <a:t>Mean (SD)</a:t>
                      </a:r>
                      <a:endParaRPr kumimoji="0" lang="en-US" altLang="en-US" sz="1200" b="1"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a:ea typeface="MS PGothic"/>
                        </a:rPr>
                        <a:t>1</a:t>
                      </a:r>
                      <a:endParaRPr kumimoji="0" lang="en-US" altLang="en-US" sz="1200" b="1"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a:ea typeface="MS PGothic"/>
                        </a:rPr>
                        <a:t>2</a:t>
                      </a:r>
                      <a:endParaRPr kumimoji="0" lang="en-US" altLang="en-US" sz="1200" b="1"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a:ea typeface="MS PGothic"/>
                        </a:rPr>
                        <a:t>3</a:t>
                      </a:r>
                      <a:endParaRPr kumimoji="0" lang="en-US" altLang="en-US" sz="1200" b="1"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a:ea typeface="MS PGothic"/>
                        </a:rPr>
                        <a:t>4</a:t>
                      </a:r>
                      <a:endParaRPr kumimoji="0" lang="en-US" altLang="en-US" sz="1200" b="1"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a:ea typeface="MS PGothic"/>
                        </a:rPr>
                        <a:t>5</a:t>
                      </a:r>
                      <a:endParaRPr kumimoji="0" lang="en-US" altLang="en-US" sz="1200" b="1"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a:ea typeface="MS PGothic"/>
                        </a:rPr>
                        <a:t>6</a:t>
                      </a:r>
                      <a:endParaRPr kumimoji="0" lang="en-US" altLang="en-US" sz="1200" b="1"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a:ea typeface="MS PGothic"/>
                        </a:rPr>
                        <a:t>7</a:t>
                      </a:r>
                      <a:endParaRPr kumimoji="0" lang="en-US" altLang="en-US" sz="1200" b="1"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a:ea typeface="MS PGothic"/>
                        </a:rPr>
                        <a:t>8</a:t>
                      </a:r>
                      <a:endParaRPr kumimoji="0" lang="en-US" altLang="en-US" sz="1200" b="1"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a:ea typeface="MS PGothic"/>
                        </a:rPr>
                        <a:t>9</a:t>
                      </a:r>
                      <a:endParaRPr kumimoji="0" lang="en-US" altLang="en-US" sz="1200" b="1"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a:ea typeface="MS PGothic"/>
                        </a:rPr>
                        <a:t>10</a:t>
                      </a:r>
                      <a:endParaRPr kumimoji="0" lang="en-US" altLang="en-US" sz="1200" b="1"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0062">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a:ea typeface="MS PGothic"/>
                          <a:cs typeface="Arial"/>
                        </a:rPr>
                        <a:t>1.   Gender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a:ln>
                          <a:noFill/>
                        </a:ln>
                        <a:solidFill>
                          <a:srgbClr val="000000"/>
                        </a:solidFill>
                        <a:effectLst/>
                        <a:latin typeface="Arial"/>
                        <a:ea typeface="MS PGothic"/>
                        <a:cs typeface="Arial"/>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a:ea typeface="MS PGothic"/>
                        </a:rPr>
                        <a:t>47% male</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0000">
                        <a:alpha val="20000"/>
                      </a:srgbClr>
                    </a:solidFill>
                  </a:tcPr>
                </a:tc>
                <a:tc>
                  <a:txBody>
                    <a:bodyPr/>
                    <a:lstStyle>
                      <a:lvl1pPr>
                        <a:spcBef>
                          <a:spcPct val="20000"/>
                        </a:spcBef>
                        <a:tabLst>
                          <a:tab pos="444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444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444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450" algn="dec"/>
                        </a:tabLst>
                      </a:pPr>
                      <a:r>
                        <a:rPr kumimoji="0" lang="en-US" altLang="en-US" sz="1000" b="0" i="0" u="none" strike="noStrike" cap="none" normalizeH="0" baseline="0" dirty="0">
                          <a:ln>
                            <a:noFill/>
                          </a:ln>
                          <a:solidFill>
                            <a:srgbClr val="000000"/>
                          </a:solidFill>
                          <a:effectLst/>
                          <a:latin typeface="Arial"/>
                          <a:ea typeface="MS PGothic"/>
                        </a:rPr>
                        <a:t>-</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0000">
                        <a:alpha val="20000"/>
                      </a:srgbClr>
                    </a:solidFill>
                  </a:tcPr>
                </a:tc>
                <a:tc>
                  <a:txBody>
                    <a:bodyPr/>
                    <a:lstStyle>
                      <a:lvl1pPr>
                        <a:spcBef>
                          <a:spcPct val="20000"/>
                        </a:spcBef>
                        <a:tabLst>
                          <a:tab pos="6667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6667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6667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66675"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0000">
                        <a:alpha val="20000"/>
                      </a:srgbClr>
                    </a:solidFill>
                  </a:tcPr>
                </a:tc>
                <a:tc>
                  <a:txBody>
                    <a:bodyPr/>
                    <a:lstStyle>
                      <a:lvl1pPr>
                        <a:spcBef>
                          <a:spcPct val="20000"/>
                        </a:spcBef>
                        <a:tabLst>
                          <a:tab pos="8890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8890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8890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8890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0000">
                        <a:alpha val="20000"/>
                      </a:srgbClr>
                    </a:solidFill>
                  </a:tcPr>
                </a:tc>
                <a:tc>
                  <a:txBody>
                    <a:bodyPr/>
                    <a:lstStyle>
                      <a:lvl1pPr indent="3175">
                        <a:spcBef>
                          <a:spcPct val="20000"/>
                        </a:spcBef>
                        <a:tabLst>
                          <a:tab pos="52388"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52388"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52388"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9pPr>
                    </a:lstStyle>
                    <a:p>
                      <a:pPr marL="0" marR="0" lvl="0" indent="3175" algn="ctr" defTabSz="914400" rtl="0" eaLnBrk="1" fontAlgn="base" latinLnBrk="0" hangingPunct="1">
                        <a:lnSpc>
                          <a:spcPct val="100000"/>
                        </a:lnSpc>
                        <a:spcBef>
                          <a:spcPct val="0"/>
                        </a:spcBef>
                        <a:spcAft>
                          <a:spcPct val="0"/>
                        </a:spcAft>
                        <a:buClrTx/>
                        <a:buSzTx/>
                        <a:buFontTx/>
                        <a:buNone/>
                        <a:tabLst>
                          <a:tab pos="52388"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0000">
                        <a:alpha val="20000"/>
                      </a:srgbClr>
                    </a:solid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73025"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0000">
                        <a:alpha val="20000"/>
                      </a:srgbClr>
                    </a:solid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0000">
                        <a:alpha val="20000"/>
                      </a:srgbClr>
                    </a:solid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0000">
                        <a:alpha val="20000"/>
                      </a:srgbClr>
                    </a:solid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000000">
                        <a:alpha val="20000"/>
                      </a:srgbClr>
                    </a:solidFill>
                  </a:tcPr>
                </a:tc>
                <a:extLst>
                  <a:ext uri="{0D108BD9-81ED-4DB2-BD59-A6C34878D82A}">
                    <a16:rowId xmlns:a16="http://schemas.microsoft.com/office/drawing/2014/main" val="10001"/>
                  </a:ext>
                </a:extLst>
              </a:tr>
              <a:tr h="510062">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Arial"/>
                          <a:ea typeface="MS PGothic"/>
                          <a:cs typeface="Arial"/>
                        </a:rPr>
                        <a:t>2.   Income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a:ln>
                          <a:noFill/>
                        </a:ln>
                        <a:solidFill>
                          <a:srgbClr val="000000"/>
                        </a:solidFill>
                        <a:effectLst/>
                        <a:latin typeface="Arial"/>
                        <a:ea typeface="MS PGothic"/>
                        <a:cs typeface="Arial"/>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a:ea typeface="MS PGothic"/>
                        </a:rPr>
                        <a:t>43,618 (22,420)</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444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444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444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450" algn="dec"/>
                        </a:tabLst>
                      </a:pPr>
                      <a:r>
                        <a:rPr kumimoji="0" lang="en-US" altLang="en-US" sz="1000" b="0" i="0" u="none" strike="noStrike" cap="none" normalizeH="0" baseline="0" dirty="0">
                          <a:ln>
                            <a:noFill/>
                          </a:ln>
                          <a:solidFill>
                            <a:srgbClr val="000000"/>
                          </a:solidFill>
                          <a:effectLst/>
                          <a:latin typeface="Arial"/>
                          <a:ea typeface="MS PGothic"/>
                        </a:rPr>
                        <a:t>-.11</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6667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6667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6667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66675" algn="dec"/>
                        </a:tabLst>
                      </a:pPr>
                      <a:r>
                        <a:rPr kumimoji="0" lang="en-US" altLang="en-US" sz="1000" b="0" i="0" u="none" strike="noStrike" cap="none" normalizeH="0" baseline="0" dirty="0">
                          <a:ln>
                            <a:noFill/>
                          </a:ln>
                          <a:solidFill>
                            <a:srgbClr val="000000"/>
                          </a:solidFill>
                          <a:effectLst/>
                          <a:latin typeface="Arial"/>
                          <a:ea typeface="MS PGothic"/>
                        </a:rPr>
                        <a:t>-</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8890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8890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8890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8890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indent="3175">
                        <a:spcBef>
                          <a:spcPct val="20000"/>
                        </a:spcBef>
                        <a:tabLst>
                          <a:tab pos="52388"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52388"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52388"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9pPr>
                    </a:lstStyle>
                    <a:p>
                      <a:pPr marL="0" marR="0" lvl="0" indent="3175" algn="ctr" defTabSz="914400" rtl="0" eaLnBrk="1" fontAlgn="base" latinLnBrk="0" hangingPunct="1">
                        <a:lnSpc>
                          <a:spcPct val="100000"/>
                        </a:lnSpc>
                        <a:spcBef>
                          <a:spcPct val="0"/>
                        </a:spcBef>
                        <a:spcAft>
                          <a:spcPct val="0"/>
                        </a:spcAft>
                        <a:buClrTx/>
                        <a:buSzTx/>
                        <a:buFontTx/>
                        <a:buNone/>
                        <a:tabLst>
                          <a:tab pos="52388"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73025"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10062">
                <a:tc>
                  <a:txBody>
                    <a:bodyPr/>
                    <a:lstStyle>
                      <a:lvl1pPr marL="228600" indent="-228600">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228600" marR="0" lvl="0" indent="-228600" algn="l" defTabSz="914400" rtl="0" eaLnBrk="1" fontAlgn="base" latinLnBrk="0" hangingPunct="1">
                        <a:lnSpc>
                          <a:spcPct val="100000"/>
                        </a:lnSpc>
                        <a:spcBef>
                          <a:spcPct val="0"/>
                        </a:spcBef>
                        <a:spcAft>
                          <a:spcPct val="0"/>
                        </a:spcAft>
                        <a:buClrTx/>
                        <a:buSzTx/>
                        <a:buFontTx/>
                        <a:buAutoNum type="arabicPeriod" startAt="3"/>
                        <a:tabLst/>
                      </a:pPr>
                      <a:r>
                        <a:rPr kumimoji="0" lang="en-US" altLang="en-US" sz="1000" b="1" i="0" u="none" strike="noStrike" cap="none" normalizeH="0" baseline="0" dirty="0">
                          <a:ln>
                            <a:noFill/>
                          </a:ln>
                          <a:solidFill>
                            <a:srgbClr val="000000"/>
                          </a:solidFill>
                          <a:effectLst/>
                          <a:latin typeface="Arial"/>
                          <a:ea typeface="MS PGothic"/>
                          <a:cs typeface="Arial"/>
                        </a:rPr>
                        <a:t>ACEs (28)</a:t>
                      </a:r>
                    </a:p>
                    <a:p>
                      <a:pPr marL="0" marR="0" lvl="0" indent="0" algn="l" defTabSz="91440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a:ln>
                          <a:noFill/>
                        </a:ln>
                        <a:solidFill>
                          <a:srgbClr val="000000"/>
                        </a:solidFill>
                        <a:effectLst/>
                        <a:latin typeface="Arial"/>
                        <a:ea typeface="MS PGothic"/>
                        <a:cs typeface="Arial"/>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1.50 (2.23)</a:t>
                      </a:r>
                      <a:endParaRPr kumimoji="0" lang="en-US" altLang="en-US" sz="12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444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444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444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450" algn="dec"/>
                        </a:tabLst>
                      </a:pPr>
                      <a:r>
                        <a:rPr kumimoji="0" lang="en-US" altLang="en-US" sz="10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.11</a:t>
                      </a:r>
                      <a:endParaRPr kumimoji="0" lang="en-US" altLang="en-US" sz="12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6667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6667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6667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66675" algn="dec"/>
                        </a:tabLst>
                      </a:pPr>
                      <a:r>
                        <a:rPr kumimoji="0" lang="en-US" altLang="en-US" sz="10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-.24***</a:t>
                      </a:r>
                      <a:endParaRPr kumimoji="0" lang="en-US" altLang="en-US" sz="12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8890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8890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8890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88900" algn="dec"/>
                        </a:tabLst>
                      </a:pPr>
                      <a:r>
                        <a:rPr kumimoji="0" lang="en-US" altLang="en-US" sz="10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a:t>
                      </a:r>
                      <a:endParaRPr kumimoji="0" lang="en-US" altLang="en-US" sz="12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indent="3175">
                        <a:spcBef>
                          <a:spcPct val="20000"/>
                        </a:spcBef>
                        <a:tabLst>
                          <a:tab pos="52388"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52388"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52388"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9pPr>
                    </a:lstStyle>
                    <a:p>
                      <a:pPr marL="0" marR="0" lvl="0" indent="3175" algn="ctr" defTabSz="914400" rtl="0" eaLnBrk="1" fontAlgn="base" latinLnBrk="0" hangingPunct="1">
                        <a:lnSpc>
                          <a:spcPct val="100000"/>
                        </a:lnSpc>
                        <a:spcBef>
                          <a:spcPct val="0"/>
                        </a:spcBef>
                        <a:spcAft>
                          <a:spcPct val="0"/>
                        </a:spcAft>
                        <a:buClrTx/>
                        <a:buSzTx/>
                        <a:buFontTx/>
                        <a:buNone/>
                        <a:tabLst>
                          <a:tab pos="52388"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73025"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extLst>
                  <a:ext uri="{0D108BD9-81ED-4DB2-BD59-A6C34878D82A}">
                    <a16:rowId xmlns:a16="http://schemas.microsoft.com/office/drawing/2014/main" val="10003"/>
                  </a:ext>
                </a:extLst>
              </a:tr>
              <a:tr h="676992">
                <a:tc>
                  <a:txBody>
                    <a:bodyPr/>
                    <a:lstStyle>
                      <a:lvl1pPr marL="228600" indent="-228600">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228600" marR="0" lvl="0" indent="-228600" algn="l" defTabSz="914400" rtl="0" eaLnBrk="1" fontAlgn="base" latinLnBrk="0" hangingPunct="1">
                        <a:lnSpc>
                          <a:spcPct val="100000"/>
                        </a:lnSpc>
                        <a:spcBef>
                          <a:spcPct val="0"/>
                        </a:spcBef>
                        <a:spcAft>
                          <a:spcPct val="0"/>
                        </a:spcAft>
                        <a:buClrTx/>
                        <a:buSzTx/>
                        <a:buFontTx/>
                        <a:buAutoNum type="arabicPeriod" startAt="4"/>
                        <a:tabLst/>
                      </a:pPr>
                      <a:r>
                        <a:rPr kumimoji="0" lang="en-US" sz="1000" b="1" i="0" u="none" strike="noStrike" cap="none" normalizeH="0" baseline="0" noProof="0" dirty="0">
                          <a:ln>
                            <a:noFill/>
                          </a:ln>
                          <a:solidFill>
                            <a:srgbClr val="000000"/>
                          </a:solidFill>
                          <a:effectLst/>
                          <a:latin typeface="Arial"/>
                        </a:rPr>
                        <a:t>Emotional Support Cope (21)</a:t>
                      </a:r>
                      <a:endParaRPr kumimoji="0" lang="en-US" altLang="en-US" sz="1000" b="1" i="0" u="none" strike="noStrike" cap="none" normalizeH="0" baseline="0" dirty="0">
                        <a:ln>
                          <a:noFill/>
                        </a:ln>
                        <a:solidFill>
                          <a:srgbClr val="000000"/>
                        </a:solidFill>
                        <a:effectLst/>
                        <a:latin typeface="Arial"/>
                        <a:ea typeface="MS PGothic"/>
                        <a:cs typeface="Arial"/>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a:ea typeface="MS PGothic"/>
                        </a:rPr>
                        <a:t>7.35 (3.00)</a:t>
                      </a:r>
                      <a:endParaRPr kumimoji="0" lang="en-US" normalizeH="0" dirty="0">
                        <a:ln>
                          <a:noFill/>
                        </a:ln>
                        <a:effectLst/>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444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444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444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450" algn="dec"/>
                        </a:tabLst>
                      </a:pPr>
                      <a:endParaRPr kumimoji="0" lang="en-US" altLang="en-US" sz="1000" b="0" i="0" u="none" strike="noStrike" cap="none" normalizeH="0" baseline="0" dirty="0">
                        <a:ln>
                          <a:noFill/>
                        </a:ln>
                        <a:solidFill>
                          <a:srgbClr val="000000"/>
                        </a:solidFill>
                        <a:effectLst/>
                        <a:latin typeface="Arial"/>
                        <a:ea typeface="MS PGothic"/>
                      </a:endParaRPr>
                    </a:p>
                    <a:p>
                      <a:pPr marL="0" marR="0" lvl="0" indent="0" algn="ctr" defTabSz="914400" eaLnBrk="1" fontAlgn="base" latinLnBrk="0" hangingPunct="1">
                        <a:lnSpc>
                          <a:spcPct val="100000"/>
                        </a:lnSpc>
                        <a:spcBef>
                          <a:spcPct val="0"/>
                        </a:spcBef>
                        <a:spcAft>
                          <a:spcPct val="0"/>
                        </a:spcAft>
                        <a:buClrTx/>
                        <a:buSzTx/>
                        <a:buFontTx/>
                        <a:buNone/>
                        <a:tabLst>
                          <a:tab pos="44450" algn="dec"/>
                        </a:tabLst>
                      </a:pPr>
                      <a:r>
                        <a:rPr kumimoji="0" lang="en-US" altLang="en-US" sz="1000" b="0" i="0" u="none" strike="noStrike" cap="none" normalizeH="0" baseline="0" dirty="0">
                          <a:ln>
                            <a:noFill/>
                          </a:ln>
                          <a:solidFill>
                            <a:srgbClr val="000000"/>
                          </a:solidFill>
                          <a:effectLst/>
                          <a:latin typeface="Arial"/>
                          <a:ea typeface="MS PGothic"/>
                        </a:rPr>
                        <a:t>.3***</a:t>
                      </a:r>
                      <a:endParaRPr kumimoji="0" lang="en-US" normalizeH="0" dirty="0">
                        <a:ln>
                          <a:noFill/>
                        </a:ln>
                        <a:effectLst/>
                      </a:endParaRPr>
                    </a:p>
                    <a:p>
                      <a:pPr marL="0" marR="0" lvl="0" indent="0" algn="ctr" defTabSz="914400" eaLnBrk="1" fontAlgn="base" latinLnBrk="0" hangingPunct="1">
                        <a:lnSpc>
                          <a:spcPct val="100000"/>
                        </a:lnSpc>
                        <a:spcBef>
                          <a:spcPct val="0"/>
                        </a:spcBef>
                        <a:spcAft>
                          <a:spcPct val="0"/>
                        </a:spcAft>
                        <a:buClrTx/>
                        <a:buSzTx/>
                        <a:buFontTx/>
                        <a:buNone/>
                        <a:tabLst>
                          <a:tab pos="44450" algn="dec"/>
                        </a:tabLst>
                      </a:pPr>
                      <a:endParaRPr kumimoji="0" lang="en-US" altLang="en-US" sz="10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6667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6667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6667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66675" algn="dec"/>
                        </a:tabLst>
                      </a:pPr>
                      <a:endParaRPr kumimoji="0" lang="en-US" altLang="en-US" sz="1200" b="0" i="0" u="none" strike="noStrike" cap="none" normalizeH="0" baseline="0" dirty="0">
                        <a:ln>
                          <a:noFill/>
                        </a:ln>
                        <a:solidFill>
                          <a:srgbClr val="000000"/>
                        </a:solidFill>
                        <a:effectLst/>
                        <a:latin typeface="Times New Roman"/>
                        <a:ea typeface="MS PGothic"/>
                      </a:endParaRPr>
                    </a:p>
                    <a:p>
                      <a:pPr marL="0" marR="0" lvl="0" indent="0" algn="ctr" defTabSz="914400" eaLnBrk="1" fontAlgn="base" latinLnBrk="0" hangingPunct="1">
                        <a:lnSpc>
                          <a:spcPct val="100000"/>
                        </a:lnSpc>
                        <a:spcBef>
                          <a:spcPct val="0"/>
                        </a:spcBef>
                        <a:spcAft>
                          <a:spcPct val="0"/>
                        </a:spcAft>
                        <a:buClrTx/>
                        <a:buSzTx/>
                        <a:buFontTx/>
                        <a:buNone/>
                        <a:tabLst>
                          <a:tab pos="66675" algn="dec"/>
                        </a:tabLst>
                      </a:pPr>
                      <a:r>
                        <a:rPr kumimoji="0" lang="en-US" altLang="en-US" sz="1200" b="0" i="0" u="none" strike="noStrike" cap="none" normalizeH="0" baseline="0" dirty="0">
                          <a:ln>
                            <a:noFill/>
                          </a:ln>
                          <a:solidFill>
                            <a:srgbClr val="000000"/>
                          </a:solidFill>
                          <a:effectLst/>
                          <a:latin typeface="Times New Roman"/>
                          <a:ea typeface="MS PGothic"/>
                        </a:rPr>
                        <a:t>.07</a:t>
                      </a:r>
                      <a:endParaRPr kumimoji="0" lang="en-US" normalizeH="0" dirty="0">
                        <a:ln>
                          <a:noFill/>
                        </a:ln>
                        <a:effectLst/>
                      </a:endParaRPr>
                    </a:p>
                    <a:p>
                      <a:pPr marL="0" marR="0" lvl="0" indent="0" algn="ctr" defTabSz="914400" eaLnBrk="1" fontAlgn="base" latinLnBrk="0" hangingPunct="1">
                        <a:lnSpc>
                          <a:spcPct val="100000"/>
                        </a:lnSpc>
                        <a:spcBef>
                          <a:spcPct val="0"/>
                        </a:spcBef>
                        <a:spcAft>
                          <a:spcPct val="0"/>
                        </a:spcAft>
                        <a:buClrTx/>
                        <a:buSzTx/>
                        <a:buFontTx/>
                        <a:buNone/>
                        <a:tabLst>
                          <a:tab pos="66675" algn="dec"/>
                        </a:tabLst>
                      </a:pPr>
                      <a:endParaRPr kumimoji="0" lang="en-US" altLang="en-US" sz="1200" b="0" i="0" u="none" strike="noStrike" cap="none" normalizeH="0" baseline="0" dirty="0">
                        <a:ln>
                          <a:noFill/>
                        </a:ln>
                        <a:solidFill>
                          <a:srgbClr val="000000"/>
                        </a:solidFill>
                        <a:effectLst/>
                        <a:latin typeface="Times New Roman"/>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8890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8890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8890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88900" algn="dec"/>
                        </a:tabLst>
                      </a:pPr>
                      <a:endParaRPr kumimoji="0" lang="en-US" sz="1000" b="0" i="0" u="none" strike="noStrike" cap="none" normalizeH="0" baseline="0" noProof="0" dirty="0">
                        <a:ln>
                          <a:noFill/>
                        </a:ln>
                        <a:solidFill>
                          <a:srgbClr val="000000"/>
                        </a:solidFill>
                        <a:effectLst/>
                        <a:latin typeface="Arial"/>
                      </a:endParaRPr>
                    </a:p>
                    <a:p>
                      <a:pPr lvl="0" algn="ctr" defTabSz="914400" eaLnBrk="1" fontAlgn="base" latinLnBrk="0" hangingPunct="1">
                        <a:buNone/>
                        <a:tabLst>
                          <a:tab pos="88900" algn="dec"/>
                        </a:tabLst>
                      </a:pPr>
                      <a:r>
                        <a:rPr kumimoji="0" lang="en-US" sz="1000" b="0" i="0" u="none" strike="noStrike" cap="none" normalizeH="0" baseline="0" noProof="0" dirty="0">
                          <a:ln>
                            <a:noFill/>
                          </a:ln>
                          <a:solidFill>
                            <a:srgbClr val="000000"/>
                          </a:solidFill>
                          <a:effectLst/>
                          <a:latin typeface="Arial"/>
                        </a:rPr>
                        <a:t>-.07</a:t>
                      </a:r>
                      <a:endParaRPr kumimoji="0" lang="en-US" normalizeH="0" dirty="0">
                        <a:ln>
                          <a:noFill/>
                        </a:ln>
                        <a:effectLst/>
                      </a:endParaRPr>
                    </a:p>
                    <a:p>
                      <a:pPr marL="0" marR="0" lvl="0" indent="0" algn="ctr" defTabSz="914400" eaLnBrk="1" fontAlgn="base" latinLnBrk="0" hangingPunct="1">
                        <a:lnSpc>
                          <a:spcPct val="100000"/>
                        </a:lnSpc>
                        <a:spcBef>
                          <a:spcPct val="0"/>
                        </a:spcBef>
                        <a:spcAft>
                          <a:spcPct val="0"/>
                        </a:spcAft>
                        <a:buClrTx/>
                        <a:buSzTx/>
                        <a:buFontTx/>
                        <a:buNone/>
                        <a:tabLst>
                          <a:tab pos="88900" algn="dec"/>
                        </a:tabLst>
                      </a:pPr>
                      <a:endParaRPr kumimoji="0" lang="en-US" altLang="en-US" sz="10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indent="3175">
                        <a:spcBef>
                          <a:spcPct val="20000"/>
                        </a:spcBef>
                        <a:tabLst>
                          <a:tab pos="52388"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52388"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52388"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9pPr>
                    </a:lstStyle>
                    <a:p>
                      <a:pPr marL="0" marR="0" lvl="0" indent="3175" algn="ctr" defTabSz="914400" rtl="0" eaLnBrk="1" fontAlgn="base" latinLnBrk="0" hangingPunct="1">
                        <a:lnSpc>
                          <a:spcPct val="100000"/>
                        </a:lnSpc>
                        <a:spcBef>
                          <a:spcPct val="0"/>
                        </a:spcBef>
                        <a:spcAft>
                          <a:spcPct val="0"/>
                        </a:spcAft>
                        <a:buClrTx/>
                        <a:buSzTx/>
                        <a:buFontTx/>
                        <a:buNone/>
                        <a:tabLst>
                          <a:tab pos="52388" algn="dec"/>
                        </a:tabLst>
                      </a:pPr>
                      <a:r>
                        <a:rPr kumimoji="0" lang="en-US" altLang="en-US" sz="1000" b="0" i="0" u="none" strike="noStrike" cap="none" normalizeH="0" baseline="0" dirty="0">
                          <a:ln>
                            <a:noFill/>
                          </a:ln>
                          <a:solidFill>
                            <a:srgbClr val="000000"/>
                          </a:solidFill>
                          <a:effectLst/>
                          <a:latin typeface="Arial"/>
                          <a:ea typeface="MS PGothic"/>
                        </a:rPr>
                        <a:t>-</a:t>
                      </a:r>
                      <a:endParaRPr kumimoji="0" lang="en-US" altLang="en-US" sz="12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73025"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630622">
                <a:tc>
                  <a:txBody>
                    <a:bodyPr/>
                    <a:lstStyle>
                      <a:lvl1pPr marL="228600" indent="-228600">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1" i="0" u="none" strike="noStrike" cap="none" normalizeH="0" baseline="0" dirty="0">
                        <a:ln>
                          <a:noFill/>
                        </a:ln>
                        <a:solidFill>
                          <a:srgbClr val="000000"/>
                        </a:solidFill>
                        <a:effectLst/>
                        <a:latin typeface="Arial"/>
                        <a:ea typeface="MS PGothic"/>
                        <a:cs typeface="Arial"/>
                      </a:endParaRPr>
                    </a:p>
                    <a:p>
                      <a:pPr marL="0" marR="0" lvl="0" indent="0" algn="l" defTabSz="914400" eaLnBrk="1" fontAlgn="base" latinLnBrk="0" hangingPunct="1">
                        <a:lnSpc>
                          <a:spcPct val="100000"/>
                        </a:lnSpc>
                        <a:spcBef>
                          <a:spcPct val="0"/>
                        </a:spcBef>
                        <a:spcAft>
                          <a:spcPct val="0"/>
                        </a:spcAft>
                        <a:buClrTx/>
                        <a:buSzTx/>
                        <a:buFontTx/>
                        <a:buAutoNum type="arabicPeriod" startAt="5"/>
                        <a:tabLst/>
                      </a:pPr>
                      <a:r>
                        <a:rPr kumimoji="0" lang="en-US" sz="1000" b="1" i="0" u="none" strike="noStrike" cap="none" normalizeH="0" baseline="0" noProof="0" dirty="0">
                          <a:ln>
                            <a:noFill/>
                          </a:ln>
                          <a:solidFill>
                            <a:srgbClr val="000000"/>
                          </a:solidFill>
                          <a:effectLst/>
                          <a:latin typeface="Arial"/>
                        </a:rPr>
                        <a:t>Positive Reframe Cope (21)</a:t>
                      </a:r>
                      <a:endParaRPr kumimoji="0" lang="en-US" sz="1000" b="0" i="0" u="none" strike="noStrike" cap="none" normalizeH="0" baseline="0" noProof="0" dirty="0">
                        <a:ln>
                          <a:noFill/>
                        </a:ln>
                        <a:solidFill>
                          <a:srgbClr val="000000"/>
                        </a:solidFill>
                        <a:effectLst/>
                        <a:latin typeface="Arial"/>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Arial"/>
                        <a:ea typeface="MS PGothic"/>
                      </a:endParaRPr>
                    </a:p>
                    <a:p>
                      <a:pPr lvl="0" algn="ctr" defTabSz="914400" eaLnBrk="1" fontAlgn="base" latinLnBrk="0" hangingPunct="1">
                        <a:buNone/>
                        <a:tabLst/>
                      </a:pPr>
                      <a:endParaRPr kumimoji="0" lang="en-US" sz="1000" b="0" i="0" u="none" strike="noStrike" cap="none" normalizeH="0" baseline="0" noProof="0" dirty="0">
                        <a:ln>
                          <a:noFill/>
                        </a:ln>
                        <a:solidFill>
                          <a:srgbClr val="000000"/>
                        </a:solidFill>
                        <a:effectLst/>
                        <a:latin typeface="Arial"/>
                      </a:endParaRPr>
                    </a:p>
                    <a:p>
                      <a:pPr lvl="0" algn="ctr" defTabSz="914400" eaLnBrk="1" fontAlgn="base" latinLnBrk="0" hangingPunct="1">
                        <a:buNone/>
                        <a:tabLst/>
                      </a:pPr>
                      <a:r>
                        <a:rPr kumimoji="0" lang="en-US" sz="1000" b="0" i="0" u="none" strike="noStrike" cap="none" normalizeH="0" baseline="0" noProof="0" dirty="0">
                          <a:ln>
                            <a:noFill/>
                          </a:ln>
                          <a:solidFill>
                            <a:srgbClr val="000000"/>
                          </a:solidFill>
                          <a:effectLst/>
                          <a:latin typeface="Arial"/>
                        </a:rPr>
                        <a:t>7.97 (2.45)</a:t>
                      </a:r>
                      <a:endParaRPr kumimoji="0" lang="en-US" normalizeH="0" dirty="0">
                        <a:ln>
                          <a:noFill/>
                        </a:ln>
                        <a:effectLst/>
                      </a:endParaRPr>
                    </a:p>
                    <a:p>
                      <a:pPr marL="0" marR="0" lvl="0" indent="0" algn="ctr" defTabSz="91440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Times New Roman"/>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444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444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444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44450" algn="dec"/>
                        </a:tabLst>
                      </a:pPr>
                      <a:endParaRPr kumimoji="0" lang="en-US" sz="1000" b="0" i="0" u="none" strike="noStrike" cap="none" normalizeH="0" baseline="0" noProof="0" dirty="0">
                        <a:ln>
                          <a:noFill/>
                        </a:ln>
                        <a:solidFill>
                          <a:srgbClr val="000000"/>
                        </a:solidFill>
                        <a:effectLst/>
                        <a:latin typeface="Arial"/>
                      </a:endParaRPr>
                    </a:p>
                    <a:p>
                      <a:pPr lvl="0" algn="ctr" defTabSz="914400" eaLnBrk="1" fontAlgn="base" latinLnBrk="0" hangingPunct="1">
                        <a:buNone/>
                        <a:tabLst>
                          <a:tab pos="44450" algn="dec"/>
                        </a:tabLst>
                      </a:pPr>
                      <a:r>
                        <a:rPr kumimoji="0" lang="en-US" sz="1000" b="0" i="0" u="none" strike="noStrike" cap="none" normalizeH="0" baseline="0" noProof="0" dirty="0">
                          <a:ln>
                            <a:noFill/>
                          </a:ln>
                          <a:solidFill>
                            <a:srgbClr val="000000"/>
                          </a:solidFill>
                          <a:effectLst/>
                          <a:latin typeface="Arial"/>
                        </a:rPr>
                        <a:t>.16*</a:t>
                      </a: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6667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6667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6667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66675" algn="dec"/>
                        </a:tabLst>
                      </a:pPr>
                      <a:endParaRPr kumimoji="0" lang="en-US" sz="1000" b="0" i="0" u="none" strike="noStrike" cap="none" normalizeH="0" baseline="0" noProof="0" dirty="0">
                        <a:ln>
                          <a:noFill/>
                        </a:ln>
                        <a:solidFill>
                          <a:srgbClr val="000000"/>
                        </a:solidFill>
                        <a:effectLst/>
                        <a:latin typeface="Arial"/>
                      </a:endParaRPr>
                    </a:p>
                    <a:p>
                      <a:pPr lvl="0" algn="ctr" defTabSz="914400" eaLnBrk="1" fontAlgn="base" latinLnBrk="0" hangingPunct="1">
                        <a:buNone/>
                        <a:tabLst>
                          <a:tab pos="66675" algn="dec"/>
                        </a:tabLst>
                      </a:pPr>
                      <a:endParaRPr kumimoji="0" lang="en-US" sz="1000" b="0" i="0" u="none" strike="noStrike" cap="none" normalizeH="0" baseline="0" noProof="0" dirty="0">
                        <a:ln>
                          <a:noFill/>
                        </a:ln>
                        <a:solidFill>
                          <a:srgbClr val="000000"/>
                        </a:solidFill>
                        <a:effectLst/>
                        <a:latin typeface="Arial"/>
                      </a:endParaRPr>
                    </a:p>
                    <a:p>
                      <a:pPr lvl="0" algn="ctr" defTabSz="914400" eaLnBrk="1" fontAlgn="base" latinLnBrk="0" hangingPunct="1">
                        <a:buNone/>
                        <a:tabLst>
                          <a:tab pos="66675" algn="dec"/>
                        </a:tabLst>
                      </a:pPr>
                      <a:r>
                        <a:rPr kumimoji="0" lang="en-US" sz="1000" b="0" i="0" u="none" strike="noStrike" cap="none" normalizeH="0" baseline="0" noProof="0" dirty="0">
                          <a:ln>
                            <a:noFill/>
                          </a:ln>
                          <a:solidFill>
                            <a:srgbClr val="000000"/>
                          </a:solidFill>
                          <a:effectLst/>
                          <a:latin typeface="Arial"/>
                        </a:rPr>
                        <a:t>.06</a:t>
                      </a:r>
                    </a:p>
                    <a:p>
                      <a:pPr marL="0" marR="0" lvl="0" indent="0" algn="ctr" defTabSz="914400" eaLnBrk="1" fontAlgn="base" latinLnBrk="0" hangingPunct="1">
                        <a:lnSpc>
                          <a:spcPct val="100000"/>
                        </a:lnSpc>
                        <a:spcBef>
                          <a:spcPct val="0"/>
                        </a:spcBef>
                        <a:spcAft>
                          <a:spcPct val="0"/>
                        </a:spcAft>
                        <a:buClrTx/>
                        <a:buSzTx/>
                        <a:buFontTx/>
                        <a:buNone/>
                        <a:tabLst>
                          <a:tab pos="66675" algn="dec"/>
                        </a:tabLst>
                      </a:pPr>
                      <a:endParaRPr kumimoji="0" lang="en-US" altLang="en-US" sz="10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8890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8890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8890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88900" algn="dec"/>
                        </a:tabLst>
                      </a:pPr>
                      <a:endParaRPr kumimoji="0" lang="en-US" sz="1000" b="0" i="0" u="none" strike="noStrike" cap="none" normalizeH="0" baseline="0" noProof="0" dirty="0">
                        <a:ln>
                          <a:noFill/>
                        </a:ln>
                        <a:solidFill>
                          <a:srgbClr val="000000"/>
                        </a:solidFill>
                        <a:effectLst/>
                        <a:latin typeface="Arial"/>
                      </a:endParaRPr>
                    </a:p>
                    <a:p>
                      <a:pPr lvl="0" algn="ctr" defTabSz="914400" eaLnBrk="1" fontAlgn="base" latinLnBrk="0" hangingPunct="1">
                        <a:buNone/>
                        <a:tabLst>
                          <a:tab pos="88900" algn="dec"/>
                        </a:tabLst>
                      </a:pPr>
                      <a:r>
                        <a:rPr kumimoji="0" lang="en-US" sz="1000" b="0" i="0" u="none" strike="noStrike" cap="none" normalizeH="0" baseline="0" noProof="0" dirty="0">
                          <a:ln>
                            <a:noFill/>
                          </a:ln>
                          <a:solidFill>
                            <a:srgbClr val="000000"/>
                          </a:solidFill>
                          <a:effectLst/>
                          <a:latin typeface="Arial"/>
                        </a:rPr>
                        <a:t>.02</a:t>
                      </a: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indent="3175">
                        <a:spcBef>
                          <a:spcPct val="20000"/>
                        </a:spcBef>
                        <a:tabLst>
                          <a:tab pos="52388"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52388"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52388"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9pPr>
                    </a:lstStyle>
                    <a:p>
                      <a:pPr lvl="0" indent="3175" algn="ctr" defTabSz="914400" eaLnBrk="1" fontAlgn="base" latinLnBrk="0" hangingPunct="1">
                        <a:buNone/>
                        <a:tabLst>
                          <a:tab pos="52388" algn="dec"/>
                        </a:tabLst>
                      </a:pPr>
                      <a:endParaRPr kumimoji="0" lang="en-US" sz="1000" b="0" i="0" u="none" strike="noStrike" cap="none" normalizeH="0" baseline="0" noProof="0" dirty="0">
                        <a:ln>
                          <a:noFill/>
                        </a:ln>
                        <a:solidFill>
                          <a:srgbClr val="000000"/>
                        </a:solidFill>
                        <a:effectLst/>
                        <a:latin typeface="Arial"/>
                      </a:endParaRPr>
                    </a:p>
                    <a:p>
                      <a:pPr lvl="0" indent="3175" algn="ctr" defTabSz="914400" eaLnBrk="1" fontAlgn="base" latinLnBrk="0" hangingPunct="1">
                        <a:buNone/>
                        <a:tabLst>
                          <a:tab pos="52388" algn="dec"/>
                        </a:tabLst>
                      </a:pPr>
                      <a:r>
                        <a:rPr kumimoji="0" lang="en-US" sz="1000" b="0" i="0" u="none" strike="noStrike" cap="none" normalizeH="0" baseline="0" noProof="0" dirty="0">
                          <a:ln>
                            <a:noFill/>
                          </a:ln>
                          <a:solidFill>
                            <a:srgbClr val="000000"/>
                          </a:solidFill>
                          <a:effectLst/>
                          <a:latin typeface="Arial"/>
                        </a:rPr>
                        <a:t>.44***</a:t>
                      </a: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73025" algn="dec"/>
                        </a:tabLst>
                      </a:pPr>
                      <a:r>
                        <a:rPr kumimoji="0" lang="en-US" altLang="en-US" sz="1000" b="0" i="0" u="none" strike="noStrike" cap="none" normalizeH="0" baseline="0" dirty="0">
                          <a:ln>
                            <a:noFill/>
                          </a:ln>
                          <a:solidFill>
                            <a:srgbClr val="000000"/>
                          </a:solidFill>
                          <a:effectLst/>
                          <a:latin typeface="Arial"/>
                          <a:ea typeface="MS PGothic"/>
                        </a:rPr>
                        <a:t>-</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extLst>
                  <a:ext uri="{0D108BD9-81ED-4DB2-BD59-A6C34878D82A}">
                    <a16:rowId xmlns:a16="http://schemas.microsoft.com/office/drawing/2014/main" val="10005"/>
                  </a:ext>
                </a:extLst>
              </a:tr>
              <a:tr h="602801">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000" b="1" i="0" u="none" strike="noStrike" cap="none" normalizeH="0" baseline="0" dirty="0">
                          <a:ln>
                            <a:noFill/>
                          </a:ln>
                          <a:solidFill>
                            <a:srgbClr val="000000"/>
                          </a:solidFill>
                          <a:effectLst/>
                          <a:latin typeface="Arial"/>
                          <a:ea typeface="MS PGothic"/>
                          <a:cs typeface="Arial"/>
                        </a:rPr>
                        <a:t>6. </a:t>
                      </a:r>
                      <a:r>
                        <a:rPr kumimoji="0" lang="en-US" sz="1000" b="1" i="0" u="none" strike="noStrike" cap="none" normalizeH="0" baseline="0" noProof="0" dirty="0">
                          <a:ln>
                            <a:noFill/>
                          </a:ln>
                          <a:solidFill>
                            <a:srgbClr val="000000"/>
                          </a:solidFill>
                          <a:effectLst/>
                          <a:latin typeface="Arial"/>
                        </a:rPr>
                        <a:t> Religious Cope (21)</a:t>
                      </a:r>
                      <a:endParaRPr kumimoji="0" lang="en-US" normalizeH="0" dirty="0">
                        <a:ln>
                          <a:noFill/>
                        </a:ln>
                        <a:solidFill>
                          <a:srgbClr val="000000"/>
                        </a:solidFill>
                        <a:effectLst/>
                        <a:latin typeface="Arial"/>
                        <a:ea typeface="MS PGothic"/>
                        <a:cs typeface="Arial"/>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pPr>
                      <a:r>
                        <a:rPr kumimoji="0" lang="en-US" sz="1000" b="0" i="0" u="none" strike="noStrike" cap="none" normalizeH="0" baseline="0" noProof="0" dirty="0">
                          <a:ln>
                            <a:noFill/>
                          </a:ln>
                          <a:solidFill>
                            <a:srgbClr val="000000"/>
                          </a:solidFill>
                          <a:effectLst/>
                          <a:latin typeface="Arial"/>
                        </a:rPr>
                        <a:t>4.12 (4.14)</a:t>
                      </a:r>
                      <a:endParaRPr kumimoji="0" lang="en-US" normalizeH="0" dirty="0">
                        <a:ln>
                          <a:noFill/>
                        </a:ln>
                        <a:effectLst/>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444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444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444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44450" algn="dec"/>
                        </a:tabLst>
                      </a:pPr>
                      <a:r>
                        <a:rPr kumimoji="0" lang="en-US" sz="1000" b="0" i="0" u="none" strike="noStrike" cap="none" normalizeH="0" baseline="0" noProof="0" dirty="0">
                          <a:ln>
                            <a:noFill/>
                          </a:ln>
                          <a:solidFill>
                            <a:srgbClr val="000000"/>
                          </a:solidFill>
                          <a:effectLst/>
                          <a:latin typeface="Arial"/>
                        </a:rPr>
                        <a:t>.16*</a:t>
                      </a:r>
                      <a:endParaRPr kumimoji="0" lang="en-US" normalizeH="0" dirty="0">
                        <a:ln>
                          <a:noFill/>
                        </a:ln>
                        <a:effectLst/>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6667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6667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6667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66675" algn="dec"/>
                        </a:tabLst>
                      </a:pPr>
                      <a:r>
                        <a:rPr kumimoji="0" lang="en-US" altLang="en-US" sz="1000" b="0" i="0" u="none" strike="noStrike" cap="none" normalizeH="0" baseline="0" dirty="0">
                          <a:ln>
                            <a:noFill/>
                          </a:ln>
                          <a:solidFill>
                            <a:srgbClr val="000000"/>
                          </a:solidFill>
                          <a:effectLst/>
                          <a:latin typeface="Arial"/>
                          <a:ea typeface="MS PGothic"/>
                        </a:rPr>
                        <a:t>.</a:t>
                      </a:r>
                      <a:r>
                        <a:rPr kumimoji="0" lang="en-US" sz="1000" b="0" i="0" u="none" strike="noStrike" cap="none" normalizeH="0" baseline="0" noProof="0" dirty="0">
                          <a:ln>
                            <a:noFill/>
                          </a:ln>
                          <a:solidFill>
                            <a:srgbClr val="000000"/>
                          </a:solidFill>
                          <a:effectLst/>
                          <a:latin typeface="Arial"/>
                        </a:rPr>
                        <a:t>-.33***</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8890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8890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8890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88900" algn="dec"/>
                        </a:tabLst>
                      </a:pPr>
                      <a:r>
                        <a:rPr kumimoji="0" lang="en-US" sz="1000" b="0" i="0" u="none" strike="noStrike" cap="none" normalizeH="0" baseline="0" noProof="0" dirty="0">
                          <a:ln>
                            <a:noFill/>
                          </a:ln>
                          <a:solidFill>
                            <a:srgbClr val="000000"/>
                          </a:solidFill>
                          <a:effectLst/>
                          <a:latin typeface="Arial"/>
                        </a:rPr>
                        <a:t>.05</a:t>
                      </a:r>
                      <a:endParaRPr kumimoji="0" lang="en-US" normalizeH="0" dirty="0">
                        <a:ln>
                          <a:noFill/>
                        </a:ln>
                        <a:effectLst/>
                      </a:endParaRPr>
                    </a:p>
                  </a:txBody>
                  <a:tcPr marL="68580" marR="68580" marT="0" marB="0" anchor="ctr" horzOverflow="overflow">
                    <a:lnL>
                      <a:noFill/>
                    </a:lnL>
                    <a:lnR>
                      <a:noFill/>
                    </a:lnR>
                    <a:lnT>
                      <a:noFill/>
                    </a:lnT>
                    <a:lnB>
                      <a:noFill/>
                    </a:lnB>
                    <a:lnTlToBr>
                      <a:noFill/>
                    </a:lnTlToBr>
                    <a:lnBlToTr>
                      <a:noFill/>
                    </a:lnBlToTr>
                    <a:noFill/>
                  </a:tcPr>
                </a:tc>
                <a:tc>
                  <a:txBody>
                    <a:bodyPr/>
                    <a:lstStyle>
                      <a:lvl1pPr indent="3175">
                        <a:spcBef>
                          <a:spcPct val="20000"/>
                        </a:spcBef>
                        <a:tabLst>
                          <a:tab pos="52388"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52388"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52388"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9pPr>
                    </a:lstStyle>
                    <a:p>
                      <a:pPr lvl="0" indent="3175" algn="ctr" defTabSz="914400" eaLnBrk="1" fontAlgn="base" latinLnBrk="0" hangingPunct="1">
                        <a:buNone/>
                        <a:tabLst>
                          <a:tab pos="52388" algn="dec"/>
                        </a:tabLst>
                      </a:pPr>
                      <a:r>
                        <a:rPr kumimoji="0" lang="en-US" sz="1000" b="0" i="0" u="none" strike="noStrike" cap="none" normalizeH="0" baseline="0" noProof="0" dirty="0">
                          <a:ln>
                            <a:noFill/>
                          </a:ln>
                          <a:solidFill>
                            <a:srgbClr val="000000"/>
                          </a:solidFill>
                          <a:effectLst/>
                          <a:latin typeface="Arial"/>
                        </a:rPr>
                        <a:t>.18*</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73025" algn="dec"/>
                        </a:tabLst>
                      </a:pPr>
                      <a:r>
                        <a:rPr kumimoji="0" lang="en-US" sz="1000" b="0" i="0" u="none" strike="noStrike" cap="none" normalizeH="0" baseline="0" noProof="0" dirty="0">
                          <a:ln>
                            <a:noFill/>
                          </a:ln>
                          <a:solidFill>
                            <a:srgbClr val="000000"/>
                          </a:solidFill>
                          <a:effectLst/>
                          <a:latin typeface="Arial"/>
                        </a:rPr>
                        <a:t>.24**</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r>
                        <a:rPr kumimoji="0" lang="en-US" altLang="en-US" sz="1000" b="0" i="0" u="none" strike="noStrike" cap="none" normalizeH="0" baseline="0" dirty="0">
                          <a:ln>
                            <a:noFill/>
                          </a:ln>
                          <a:solidFill>
                            <a:srgbClr val="000000"/>
                          </a:solidFill>
                          <a:effectLst/>
                          <a:latin typeface="Arial"/>
                          <a:ea typeface="MS PGothic"/>
                        </a:rPr>
                        <a:t>-</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510062">
                <a:tc>
                  <a:txBody>
                    <a:bodyPr/>
                    <a:lstStyle>
                      <a:lvl1pPr marL="228600" indent="-228600">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228600" marR="0" lvl="0" indent="-228600" algn="l" defTabSz="914400" rtl="0" eaLnBrk="1" fontAlgn="base" latinLnBrk="0" hangingPunct="1">
                        <a:lnSpc>
                          <a:spcPct val="100000"/>
                        </a:lnSpc>
                        <a:spcBef>
                          <a:spcPct val="0"/>
                        </a:spcBef>
                        <a:spcAft>
                          <a:spcPct val="0"/>
                        </a:spcAft>
                        <a:buClrTx/>
                        <a:buSzTx/>
                        <a:buFontTx/>
                        <a:buAutoNum type="arabicPeriod" startAt="7"/>
                        <a:tabLst/>
                      </a:pPr>
                      <a:endParaRPr kumimoji="0" lang="en-US" sz="1000" b="1" i="0" u="none" strike="noStrike" cap="none" normalizeH="0" baseline="0" noProof="0" dirty="0">
                        <a:ln>
                          <a:noFill/>
                        </a:ln>
                        <a:solidFill>
                          <a:srgbClr val="000000"/>
                        </a:solidFill>
                        <a:effectLst/>
                        <a:latin typeface="Arial"/>
                      </a:endParaRPr>
                    </a:p>
                    <a:p>
                      <a:pPr marL="228600" marR="0" lvl="0" indent="-228600" algn="l" defTabSz="914400" eaLnBrk="1" fontAlgn="base" latinLnBrk="0" hangingPunct="1">
                        <a:lnSpc>
                          <a:spcPct val="100000"/>
                        </a:lnSpc>
                        <a:spcBef>
                          <a:spcPct val="0"/>
                        </a:spcBef>
                        <a:spcAft>
                          <a:spcPct val="0"/>
                        </a:spcAft>
                        <a:buClrTx/>
                        <a:buSzTx/>
                        <a:buFontTx/>
                        <a:buAutoNum type="arabicPeriod" startAt="7"/>
                        <a:tabLst/>
                      </a:pPr>
                      <a:r>
                        <a:rPr kumimoji="0" lang="en-US" sz="1000" b="1" i="0" u="none" strike="noStrike" cap="none" normalizeH="0" baseline="0" noProof="0" dirty="0">
                          <a:ln>
                            <a:noFill/>
                          </a:ln>
                          <a:solidFill>
                            <a:srgbClr val="000000"/>
                          </a:solidFill>
                          <a:effectLst/>
                          <a:latin typeface="Arial"/>
                        </a:rPr>
                        <a:t> Hard Drug Use (23-25)</a:t>
                      </a:r>
                      <a:endParaRPr kumimoji="0" lang="en-US" altLang="en-US" sz="1000" b="1" i="0" u="none" strike="noStrike" cap="none" normalizeH="0" baseline="0" dirty="0">
                        <a:ln>
                          <a:noFill/>
                        </a:ln>
                        <a:solidFill>
                          <a:srgbClr val="000000"/>
                        </a:solidFill>
                        <a:effectLst/>
                        <a:latin typeface="Arial"/>
                        <a:ea typeface="MS PGothic"/>
                        <a:cs typeface="Arial"/>
                      </a:endParaRPr>
                    </a:p>
                    <a:p>
                      <a:pPr marL="228600" marR="0" lvl="0" indent="-228600" algn="l" defTabSz="914400" eaLnBrk="1" fontAlgn="base" latinLnBrk="0" hangingPunct="1">
                        <a:lnSpc>
                          <a:spcPct val="100000"/>
                        </a:lnSpc>
                        <a:spcBef>
                          <a:spcPct val="0"/>
                        </a:spcBef>
                        <a:spcAft>
                          <a:spcPct val="0"/>
                        </a:spcAft>
                        <a:buClrTx/>
                        <a:buSzTx/>
                        <a:buFontTx/>
                        <a:buAutoNum type="arabicPeriod" startAt="7"/>
                        <a:tabLst/>
                      </a:pPr>
                      <a:endParaRPr kumimoji="0" lang="en-US" altLang="en-US" sz="1000" b="1" i="0" u="none" strike="noStrike" cap="none" normalizeH="0" baseline="0" dirty="0">
                        <a:ln>
                          <a:noFill/>
                        </a:ln>
                        <a:solidFill>
                          <a:srgbClr val="000000"/>
                        </a:solidFill>
                        <a:effectLst/>
                        <a:latin typeface="Arial"/>
                        <a:ea typeface="MS PGothic"/>
                        <a:cs typeface="Arial"/>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2.39 (0.49)</a:t>
                      </a:r>
                      <a:endParaRPr kumimoji="0" lang="en-US" altLang="en-US" sz="12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444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444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444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44450" algn="dec"/>
                        </a:tabLst>
                      </a:pPr>
                      <a:r>
                        <a:rPr kumimoji="0" lang="en-US" altLang="en-US" sz="1000" b="0" i="0" u="none" strike="noStrike" cap="none" normalizeH="0" baseline="0" dirty="0">
                          <a:ln>
                            <a:noFill/>
                          </a:ln>
                          <a:solidFill>
                            <a:srgbClr val="000000"/>
                          </a:solidFill>
                          <a:effectLst/>
                          <a:latin typeface="Arial"/>
                          <a:ea typeface="MS PGothic"/>
                        </a:rPr>
                        <a:t>-.23**</a:t>
                      </a:r>
                      <a:endParaRPr kumimoji="0" lang="en-US" altLang="en-US" sz="12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6667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6667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6667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66675" algn="dec"/>
                        </a:tabLst>
                      </a:pPr>
                      <a:r>
                        <a:rPr kumimoji="0" lang="en-US" altLang="en-US" sz="10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.34***</a:t>
                      </a:r>
                      <a:endParaRPr kumimoji="0" lang="en-US" altLang="en-US" sz="12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8890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8890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8890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88900" algn="dec"/>
                        </a:tabLst>
                      </a:pPr>
                      <a:r>
                        <a:rPr kumimoji="0" lang="en-US" altLang="en-US" sz="1000" b="0" i="0" u="none" strike="noStrike" cap="none" normalizeH="0" baseline="0" dirty="0">
                          <a:ln>
                            <a:noFill/>
                          </a:ln>
                          <a:solidFill>
                            <a:srgbClr val="000000"/>
                          </a:solidFill>
                          <a:effectLst/>
                          <a:latin typeface="Arial"/>
                          <a:ea typeface="MS PGothic"/>
                        </a:rPr>
                        <a:t>.1</a:t>
                      </a: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indent="3175">
                        <a:spcBef>
                          <a:spcPct val="20000"/>
                        </a:spcBef>
                        <a:tabLst>
                          <a:tab pos="52388"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52388"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52388"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52388" algn="dec"/>
                        </a:tabLst>
                      </a:pPr>
                      <a:r>
                        <a:rPr kumimoji="0" lang="en-US" sz="1000" b="0" i="0" u="none" strike="noStrike" cap="none" normalizeH="0" baseline="0" noProof="0" dirty="0">
                          <a:ln>
                            <a:noFill/>
                          </a:ln>
                          <a:solidFill>
                            <a:srgbClr val="000000"/>
                          </a:solidFill>
                          <a:effectLst/>
                          <a:latin typeface="Arial"/>
                        </a:rPr>
                        <a:t>-.11</a:t>
                      </a:r>
                      <a:endParaRPr kumimoji="0" lang="en-US" normalizeH="0" dirty="0">
                        <a:ln>
                          <a:noFill/>
                        </a:ln>
                        <a:effectLst/>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lvl="0" indent="3175" algn="ctr" defTabSz="914400" eaLnBrk="1" fontAlgn="base" latinLnBrk="0" hangingPunct="1">
                        <a:buNone/>
                        <a:tabLst>
                          <a:tab pos="73025" algn="dec"/>
                        </a:tabLst>
                      </a:pPr>
                      <a:r>
                        <a:rPr kumimoji="0" lang="en-US" sz="1000" b="0" i="0" u="none" strike="noStrike" cap="none" normalizeH="0" baseline="0" noProof="0" dirty="0">
                          <a:ln>
                            <a:noFill/>
                          </a:ln>
                          <a:solidFill>
                            <a:srgbClr val="000000"/>
                          </a:solidFill>
                          <a:effectLst/>
                          <a:latin typeface="Arial"/>
                        </a:rPr>
                        <a:t>.02</a:t>
                      </a:r>
                      <a:endParaRPr kumimoji="0" lang="en-US" normalizeH="0" dirty="0">
                        <a:ln>
                          <a:noFill/>
                        </a:ln>
                        <a:effectLst/>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95250" algn="dec"/>
                        </a:tabLst>
                      </a:pPr>
                      <a:r>
                        <a:rPr kumimoji="0" lang="en-US" sz="1000" b="0" i="0" u="none" strike="noStrike" cap="none" normalizeH="0" baseline="0" noProof="0" dirty="0">
                          <a:ln>
                            <a:noFill/>
                          </a:ln>
                          <a:solidFill>
                            <a:srgbClr val="000000"/>
                          </a:solidFill>
                          <a:effectLst/>
                          <a:latin typeface="Arial"/>
                        </a:rPr>
                        <a:t>-.5***</a:t>
                      </a:r>
                      <a:endParaRPr kumimoji="0" lang="en-US" normalizeH="0" noProof="0" dirty="0">
                        <a:ln>
                          <a:noFill/>
                        </a:ln>
                        <a:solidFill>
                          <a:srgbClr val="000000"/>
                        </a:solidFill>
                        <a:effectLst/>
                        <a:latin typeface="Arial"/>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r>
                        <a:rPr kumimoji="0" lang="en-US" altLang="en-US" sz="1000" b="0" i="0" u="none" strike="noStrike" cap="none" normalizeH="0" baseline="0" dirty="0">
                          <a:ln>
                            <a:noFill/>
                          </a:ln>
                          <a:solidFill>
                            <a:srgbClr val="000000"/>
                          </a:solidFill>
                          <a:effectLst/>
                          <a:latin typeface="Arial"/>
                          <a:ea typeface="MS PGothic"/>
                        </a:rPr>
                        <a:t>-</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extLst>
                  <a:ext uri="{0D108BD9-81ED-4DB2-BD59-A6C34878D82A}">
                    <a16:rowId xmlns:a16="http://schemas.microsoft.com/office/drawing/2014/main" val="10007"/>
                  </a:ext>
                </a:extLst>
              </a:tr>
              <a:tr h="510062">
                <a:tc>
                  <a:txBody>
                    <a:bodyPr/>
                    <a:lstStyle>
                      <a:lvl1pPr marL="228600" indent="-228600">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000" b="1" i="0" u="none" strike="noStrike" cap="none" normalizeH="0" baseline="0" dirty="0">
                          <a:ln>
                            <a:noFill/>
                          </a:ln>
                          <a:solidFill>
                            <a:srgbClr val="000000"/>
                          </a:solidFill>
                          <a:effectLst/>
                          <a:latin typeface="Arial"/>
                          <a:ea typeface="MS PGothic"/>
                          <a:cs typeface="Arial"/>
                        </a:rPr>
                        <a:t>8. </a:t>
                      </a:r>
                      <a:r>
                        <a:rPr kumimoji="0" lang="en-US" sz="1000" b="1" i="0" u="none" strike="noStrike" cap="none" normalizeH="0" baseline="0" noProof="0" dirty="0">
                          <a:ln>
                            <a:noFill/>
                          </a:ln>
                          <a:solidFill>
                            <a:srgbClr val="000000"/>
                          </a:solidFill>
                          <a:effectLst/>
                          <a:latin typeface="Arial"/>
                        </a:rPr>
                        <a:t>Teen Positive AR (23-25)</a:t>
                      </a:r>
                      <a:r>
                        <a:rPr kumimoji="0" lang="en-US" altLang="en-US" sz="1000" b="1" i="0" u="none" strike="noStrike" cap="none" normalizeH="0" baseline="0" dirty="0">
                          <a:ln>
                            <a:noFill/>
                          </a:ln>
                          <a:solidFill>
                            <a:srgbClr val="000000"/>
                          </a:solidFill>
                          <a:effectLst/>
                          <a:latin typeface="Arial"/>
                          <a:ea typeface="MS PGothic"/>
                          <a:cs typeface="Arial"/>
                        </a:rPr>
                        <a:t> </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pPr>
                      <a:r>
                        <a:rPr kumimoji="0" lang="en-US" sz="1000" b="0" i="0" u="none" strike="noStrike" cap="none" normalizeH="0" baseline="0" noProof="0" dirty="0">
                          <a:ln>
                            <a:noFill/>
                          </a:ln>
                          <a:solidFill>
                            <a:srgbClr val="000000"/>
                          </a:solidFill>
                          <a:effectLst/>
                          <a:latin typeface="Arial"/>
                        </a:rPr>
                        <a:t>2.32 (0.46)</a:t>
                      </a:r>
                      <a:endParaRPr kumimoji="0" lang="en-US" normalizeH="0" noProof="0" dirty="0">
                        <a:ln>
                          <a:noFill/>
                        </a:ln>
                        <a:effectLst/>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444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444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444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44450" algn="dec"/>
                        </a:tabLst>
                      </a:pPr>
                      <a:r>
                        <a:rPr kumimoji="0" lang="en-US" sz="1000" b="0" i="0" u="none" strike="noStrike" cap="none" normalizeH="0" baseline="0" noProof="0" dirty="0">
                          <a:ln>
                            <a:noFill/>
                          </a:ln>
                          <a:solidFill>
                            <a:srgbClr val="000000"/>
                          </a:solidFill>
                          <a:effectLst/>
                          <a:latin typeface="Arial"/>
                        </a:rPr>
                        <a:t>-.18</a:t>
                      </a:r>
                      <a:endParaRPr kumimoji="0" lang="en-US" normalizeH="0" dirty="0">
                        <a:ln>
                          <a:noFill/>
                        </a:ln>
                        <a:effectLst/>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6667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6667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6667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66675" algn="dec"/>
                        </a:tabLst>
                      </a:pPr>
                      <a:r>
                        <a:rPr kumimoji="0" lang="en-US" sz="1000" b="0" i="0" u="none" strike="noStrike" cap="none" normalizeH="0" baseline="0" noProof="0" dirty="0">
                          <a:ln>
                            <a:noFill/>
                          </a:ln>
                          <a:solidFill>
                            <a:srgbClr val="000000"/>
                          </a:solidFill>
                          <a:effectLst/>
                          <a:latin typeface="Arial"/>
                        </a:rPr>
                        <a:t>.28**</a:t>
                      </a:r>
                      <a:endParaRPr kumimoji="0" lang="en-US" normalizeH="0" dirty="0">
                        <a:ln>
                          <a:noFill/>
                        </a:ln>
                        <a:effectLst/>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8890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8890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8890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88900" algn="dec"/>
                        </a:tabLst>
                      </a:pPr>
                      <a:r>
                        <a:rPr kumimoji="0" lang="en-US" sz="1000" b="0" i="0" u="none" strike="noStrike" cap="none" normalizeH="0" baseline="0" noProof="0" dirty="0">
                          <a:ln>
                            <a:noFill/>
                          </a:ln>
                          <a:solidFill>
                            <a:srgbClr val="000000"/>
                          </a:solidFill>
                          <a:effectLst/>
                          <a:latin typeface="Arial"/>
                        </a:rPr>
                        <a:t>-.2</a:t>
                      </a:r>
                      <a:endParaRPr kumimoji="0" lang="en-US" normalizeH="0" dirty="0">
                        <a:ln>
                          <a:noFill/>
                        </a:ln>
                        <a:effectLst/>
                      </a:endParaRPr>
                    </a:p>
                  </a:txBody>
                  <a:tcPr marL="68580" marR="68580" marT="0" marB="0" anchor="ctr" horzOverflow="overflow">
                    <a:lnL>
                      <a:noFill/>
                    </a:lnL>
                    <a:lnR>
                      <a:noFill/>
                    </a:lnR>
                    <a:lnT>
                      <a:noFill/>
                    </a:lnT>
                    <a:lnB>
                      <a:noFill/>
                    </a:lnB>
                    <a:lnTlToBr>
                      <a:noFill/>
                    </a:lnTlToBr>
                    <a:lnBlToTr>
                      <a:noFill/>
                    </a:lnBlToTr>
                    <a:noFill/>
                  </a:tcPr>
                </a:tc>
                <a:tc>
                  <a:txBody>
                    <a:bodyPr/>
                    <a:lstStyle>
                      <a:lvl1pPr indent="3175">
                        <a:spcBef>
                          <a:spcPct val="20000"/>
                        </a:spcBef>
                        <a:tabLst>
                          <a:tab pos="52388"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52388"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52388"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9pPr>
                    </a:lstStyle>
                    <a:p>
                      <a:pPr lvl="0" indent="3175" algn="ctr" defTabSz="914400" eaLnBrk="1" fontAlgn="base" latinLnBrk="0" hangingPunct="1">
                        <a:buNone/>
                        <a:tabLst>
                          <a:tab pos="52388" algn="dec"/>
                        </a:tabLst>
                      </a:pPr>
                      <a:r>
                        <a:rPr kumimoji="0" lang="en-US" sz="1000" b="0" i="0" u="none" strike="noStrike" cap="none" normalizeH="0" baseline="0" noProof="0" dirty="0">
                          <a:ln>
                            <a:noFill/>
                          </a:ln>
                          <a:solidFill>
                            <a:srgbClr val="000000"/>
                          </a:solidFill>
                          <a:effectLst/>
                          <a:latin typeface="Arial"/>
                        </a:rPr>
                        <a:t>.26*</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73025" algn="dec"/>
                        </a:tabLst>
                      </a:pPr>
                      <a:r>
                        <a:rPr kumimoji="0" lang="en-US" sz="1000" b="0" i="0" u="none" strike="noStrike" cap="none" normalizeH="0" baseline="0" noProof="0" dirty="0">
                          <a:ln>
                            <a:noFill/>
                          </a:ln>
                          <a:solidFill>
                            <a:srgbClr val="000000"/>
                          </a:solidFill>
                          <a:effectLst/>
                          <a:latin typeface="Arial"/>
                        </a:rPr>
                        <a:t>.2</a:t>
                      </a:r>
                      <a:endParaRPr kumimoji="0" lang="en-US" normalizeH="0" dirty="0">
                        <a:ln>
                          <a:noFill/>
                        </a:ln>
                        <a:effectLst/>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73025" algn="dec"/>
                        </a:tabLst>
                      </a:pPr>
                      <a:r>
                        <a:rPr kumimoji="0" lang="en-US" altLang="en-US" sz="1000" b="0" i="0" u="none" strike="noStrike" cap="none" normalizeH="0" baseline="0" dirty="0">
                          <a:ln>
                            <a:noFill/>
                          </a:ln>
                          <a:solidFill>
                            <a:srgbClr val="000000"/>
                          </a:solidFill>
                          <a:effectLst/>
                          <a:latin typeface="Arial"/>
                          <a:ea typeface="MS PGothic"/>
                        </a:rPr>
                        <a:t>-.3**</a:t>
                      </a:r>
                      <a:endParaRPr kumimoji="0" lang="en-US" altLang="en-US" sz="1000" b="0" i="0" u="none" strike="noStrike" cap="none" normalizeH="0" baseline="0" dirty="0">
                        <a:ln>
                          <a:noFill/>
                        </a:ln>
                        <a:solidFill>
                          <a:srgbClr val="C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73025" algn="dec"/>
                        </a:tabLst>
                      </a:pPr>
                      <a:r>
                        <a:rPr kumimoji="0" lang="en-US" altLang="en-US" sz="1000" b="0" i="0" u="none" strike="noStrike" cap="none" normalizeH="0" baseline="0" dirty="0">
                          <a:ln>
                            <a:noFill/>
                          </a:ln>
                          <a:solidFill>
                            <a:srgbClr val="000000"/>
                          </a:solidFill>
                          <a:effectLst/>
                          <a:latin typeface="Arial"/>
                          <a:ea typeface="MS PGothic"/>
                        </a:rPr>
                        <a:t>.2</a:t>
                      </a:r>
                      <a:endParaRPr kumimoji="0" lang="en-US" altLang="en-US" sz="1000" b="0" i="0" u="none" strike="noStrike" cap="none" normalizeH="0" baseline="0" dirty="0">
                        <a:ln>
                          <a:noFill/>
                        </a:ln>
                        <a:solidFill>
                          <a:srgbClr val="C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r>
                        <a:rPr kumimoji="0" lang="en-US" altLang="en-US" sz="1000" b="0" i="0" u="none" strike="noStrike" cap="none" normalizeH="0" baseline="0" dirty="0">
                          <a:ln>
                            <a:noFill/>
                          </a:ln>
                          <a:solidFill>
                            <a:srgbClr val="000000"/>
                          </a:solidFill>
                          <a:effectLst/>
                          <a:latin typeface="Arial"/>
                          <a:ea typeface="MS PGothic"/>
                        </a:rPr>
                        <a:t>-</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510062">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000" b="1" i="0" u="none" strike="noStrike" cap="none" normalizeH="0" baseline="0" dirty="0">
                          <a:ln>
                            <a:noFill/>
                          </a:ln>
                          <a:solidFill>
                            <a:srgbClr val="000000"/>
                          </a:solidFill>
                          <a:effectLst/>
                          <a:latin typeface="Arial"/>
                          <a:ea typeface="MS PGothic"/>
                          <a:cs typeface="Arial"/>
                        </a:rPr>
                        <a:t>9. </a:t>
                      </a:r>
                      <a:r>
                        <a:rPr kumimoji="0" lang="en-US" sz="1000" b="1" i="0" u="none" strike="noStrike" cap="none" normalizeH="0" baseline="0" noProof="0" dirty="0">
                          <a:ln>
                            <a:noFill/>
                          </a:ln>
                          <a:solidFill>
                            <a:srgbClr val="000000"/>
                          </a:solidFill>
                          <a:effectLst/>
                          <a:latin typeface="Arial"/>
                        </a:rPr>
                        <a:t> RP Positive AR (23-25)</a:t>
                      </a: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eaLnBrk="1" fontAlgn="base" latinLnBrk="0" hangingPunct="1">
                        <a:lnSpc>
                          <a:spcPct val="100000"/>
                        </a:lnSpc>
                        <a:spcBef>
                          <a:spcPct val="0"/>
                        </a:spcBef>
                        <a:spcAft>
                          <a:spcPct val="0"/>
                        </a:spcAft>
                        <a:buNone/>
                        <a:tabLst/>
                      </a:pPr>
                      <a:endParaRPr kumimoji="0" lang="en-US" sz="1000" b="0" i="0" u="none" strike="noStrike" cap="none" normalizeH="0" baseline="0" noProof="0" dirty="0">
                        <a:ln>
                          <a:noFill/>
                        </a:ln>
                        <a:solidFill>
                          <a:srgbClr val="000000"/>
                        </a:solidFill>
                        <a:effectLst/>
                        <a:latin typeface="Arial"/>
                      </a:endParaRPr>
                    </a:p>
                    <a:p>
                      <a:pPr marL="0" marR="0" lvl="0" indent="0" algn="ctr" defTabSz="914400" eaLnBrk="1" fontAlgn="base" latinLnBrk="0" hangingPunct="1">
                        <a:lnSpc>
                          <a:spcPct val="100000"/>
                        </a:lnSpc>
                        <a:spcBef>
                          <a:spcPct val="0"/>
                        </a:spcBef>
                        <a:spcAft>
                          <a:spcPct val="0"/>
                        </a:spcAft>
                        <a:buNone/>
                        <a:tabLst/>
                      </a:pPr>
                      <a:r>
                        <a:rPr kumimoji="0" lang="en-US" sz="1000" b="0" i="0" u="none" strike="noStrike" cap="none" normalizeH="0" baseline="0" noProof="0" dirty="0">
                          <a:ln>
                            <a:noFill/>
                          </a:ln>
                          <a:solidFill>
                            <a:srgbClr val="000000"/>
                          </a:solidFill>
                          <a:effectLst/>
                          <a:latin typeface="Arial"/>
                        </a:rPr>
                        <a:t>0.38 (0.47)</a:t>
                      </a:r>
                      <a:endParaRPr kumimoji="0" lang="en-US" normalizeH="0" noProof="0" dirty="0">
                        <a:ln>
                          <a:noFill/>
                        </a:ln>
                        <a:solidFill>
                          <a:srgbClr val="000000"/>
                        </a:solidFill>
                        <a:effectLst/>
                        <a:latin typeface="Arial"/>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444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444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444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eaLnBrk="1" fontAlgn="base" latinLnBrk="0" hangingPunct="1">
                        <a:lnSpc>
                          <a:spcPct val="100000"/>
                        </a:lnSpc>
                        <a:spcBef>
                          <a:spcPct val="0"/>
                        </a:spcBef>
                        <a:spcAft>
                          <a:spcPct val="0"/>
                        </a:spcAft>
                        <a:buNone/>
                        <a:tabLst>
                          <a:tab pos="44450" algn="dec"/>
                        </a:tabLst>
                      </a:pPr>
                      <a:endParaRPr kumimoji="0" lang="en-US" sz="1000" b="0" i="0" u="none" strike="noStrike" cap="none" normalizeH="0" baseline="0" noProof="0" dirty="0">
                        <a:ln>
                          <a:noFill/>
                        </a:ln>
                        <a:solidFill>
                          <a:srgbClr val="000000"/>
                        </a:solidFill>
                        <a:effectLst/>
                        <a:latin typeface="Arial"/>
                      </a:endParaRPr>
                    </a:p>
                    <a:p>
                      <a:pPr marL="0" marR="0" lvl="0" indent="0" algn="ctr" defTabSz="914400" eaLnBrk="1" fontAlgn="base" latinLnBrk="0" hangingPunct="1">
                        <a:lnSpc>
                          <a:spcPct val="100000"/>
                        </a:lnSpc>
                        <a:spcBef>
                          <a:spcPct val="0"/>
                        </a:spcBef>
                        <a:spcAft>
                          <a:spcPct val="0"/>
                        </a:spcAft>
                        <a:buNone/>
                        <a:tabLst>
                          <a:tab pos="44450" algn="dec"/>
                        </a:tabLst>
                      </a:pPr>
                      <a:r>
                        <a:rPr kumimoji="0" lang="en-US" sz="1000" b="0" i="0" u="none" strike="noStrike" cap="none" normalizeH="0" baseline="0" noProof="0" dirty="0">
                          <a:ln>
                            <a:noFill/>
                          </a:ln>
                          <a:solidFill>
                            <a:srgbClr val="000000"/>
                          </a:solidFill>
                          <a:effectLst/>
                          <a:latin typeface="Arial"/>
                        </a:rPr>
                        <a:t>-.15</a:t>
                      </a:r>
                    </a:p>
                    <a:p>
                      <a:pPr marL="0" marR="0" lvl="0" indent="0" algn="ctr" defTabSz="914400" eaLnBrk="1" fontAlgn="base" latinLnBrk="0" hangingPunct="1">
                        <a:lnSpc>
                          <a:spcPct val="100000"/>
                        </a:lnSpc>
                        <a:spcBef>
                          <a:spcPct val="0"/>
                        </a:spcBef>
                        <a:spcAft>
                          <a:spcPct val="0"/>
                        </a:spcAft>
                        <a:buClrTx/>
                        <a:buSzTx/>
                        <a:buFontTx/>
                        <a:buNone/>
                        <a:tabLst>
                          <a:tab pos="44450" algn="dec"/>
                        </a:tabLst>
                      </a:pPr>
                      <a:endParaRPr kumimoji="0" lang="en-US" altLang="en-US" sz="10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6667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6667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6667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66675" algn="dec"/>
                        </a:tabLst>
                      </a:pPr>
                      <a:r>
                        <a:rPr kumimoji="0" lang="en-US" sz="1000" b="0" i="0" u="none" strike="noStrike" cap="none" normalizeH="0" baseline="0" noProof="0" dirty="0">
                          <a:ln>
                            <a:noFill/>
                          </a:ln>
                          <a:solidFill>
                            <a:srgbClr val="000000"/>
                          </a:solidFill>
                          <a:effectLst/>
                          <a:latin typeface="Arial"/>
                        </a:rPr>
                        <a:t>.34***</a:t>
                      </a:r>
                      <a:endParaRPr kumimoji="0" lang="en-US" normalizeH="0" dirty="0">
                        <a:ln>
                          <a:noFill/>
                        </a:ln>
                        <a:effectLst/>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8890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8890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8890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88900" algn="dec"/>
                        </a:tabLst>
                      </a:pPr>
                      <a:r>
                        <a:rPr kumimoji="0" lang="en-US" sz="1000" b="0" i="0" u="none" strike="noStrike" cap="none" normalizeH="0" baseline="0" noProof="0" dirty="0">
                          <a:ln>
                            <a:noFill/>
                          </a:ln>
                          <a:solidFill>
                            <a:srgbClr val="000000"/>
                          </a:solidFill>
                          <a:effectLst/>
                          <a:latin typeface="Arial"/>
                        </a:rPr>
                        <a:t>-.17</a:t>
                      </a: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indent="3175">
                        <a:spcBef>
                          <a:spcPct val="20000"/>
                        </a:spcBef>
                        <a:tabLst>
                          <a:tab pos="52388"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52388"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52388"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9pPr>
                    </a:lstStyle>
                    <a:p>
                      <a:pPr lvl="0" indent="3175" algn="ctr" defTabSz="914400" eaLnBrk="1" fontAlgn="base" latinLnBrk="0" hangingPunct="1">
                        <a:buNone/>
                        <a:tabLst>
                          <a:tab pos="52388" algn="dec"/>
                        </a:tabLst>
                      </a:pPr>
                      <a:r>
                        <a:rPr kumimoji="0" lang="en-US" sz="1000" b="0" i="0" u="none" strike="noStrike" cap="none" normalizeH="0" baseline="0" noProof="0" dirty="0">
                          <a:ln>
                            <a:noFill/>
                          </a:ln>
                          <a:solidFill>
                            <a:srgbClr val="000000"/>
                          </a:solidFill>
                          <a:effectLst/>
                          <a:latin typeface="Arial"/>
                        </a:rPr>
                        <a:t>.21</a:t>
                      </a:r>
                      <a:endParaRPr kumimoji="0" lang="en-US" normalizeH="0" dirty="0">
                        <a:ln>
                          <a:noFill/>
                        </a:ln>
                        <a:effectLst/>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73025" algn="dec"/>
                        </a:tabLst>
                      </a:pPr>
                      <a:r>
                        <a:rPr kumimoji="0" lang="en-US" altLang="en-US" sz="1000" b="0" i="0" u="none" strike="noStrike" cap="none" normalizeH="0" baseline="0" dirty="0">
                          <a:ln>
                            <a:noFill/>
                          </a:ln>
                          <a:solidFill>
                            <a:srgbClr val="000000"/>
                          </a:solidFill>
                          <a:effectLst/>
                          <a:latin typeface="Arial"/>
                          <a:ea typeface="MS PGothic"/>
                        </a:rPr>
                        <a:t>.05</a:t>
                      </a:r>
                      <a:endParaRPr kumimoji="0" lang="en-US" altLang="en-US" sz="12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73025" algn="dec"/>
                        </a:tabLst>
                      </a:pPr>
                      <a:r>
                        <a:rPr kumimoji="0" lang="en-US" altLang="en-US" sz="1000" b="0" i="0" u="none" strike="noStrike" cap="none" normalizeH="0" baseline="0" dirty="0">
                          <a:ln>
                            <a:noFill/>
                          </a:ln>
                          <a:solidFill>
                            <a:srgbClr val="000000"/>
                          </a:solidFill>
                          <a:effectLst/>
                          <a:latin typeface="Arial"/>
                          <a:ea typeface="MS PGothic"/>
                        </a:rPr>
                        <a:t>-.32**</a:t>
                      </a: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73025" algn="dec"/>
                        </a:tabLst>
                      </a:pPr>
                      <a:r>
                        <a:rPr kumimoji="0" lang="en-US" altLang="en-US" sz="1000" b="0" i="0" u="none" strike="noStrike" cap="none" normalizeH="0" baseline="0" dirty="0">
                          <a:ln>
                            <a:noFill/>
                          </a:ln>
                          <a:solidFill>
                            <a:srgbClr val="000000"/>
                          </a:solidFill>
                          <a:effectLst/>
                          <a:latin typeface="Arial"/>
                          <a:ea typeface="MS PGothic"/>
                        </a:rPr>
                        <a:t>.32**</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r>
                        <a:rPr kumimoji="0" lang="en-US" altLang="en-US" sz="1000" b="0" i="0" u="none" strike="noStrike" cap="none" normalizeH="0" baseline="0" dirty="0">
                          <a:ln>
                            <a:noFill/>
                          </a:ln>
                          <a:solidFill>
                            <a:srgbClr val="000000"/>
                          </a:solidFill>
                          <a:effectLst/>
                          <a:latin typeface="Arial"/>
                          <a:ea typeface="MS PGothic"/>
                        </a:rPr>
                        <a:t>.69***</a:t>
                      </a:r>
                      <a:endParaRPr kumimoji="0" lang="en-US" altLang="en-US" sz="1200" b="0" i="0" u="none" strike="noStrike" cap="none" normalizeH="0" baseline="0" dirty="0">
                        <a:ln>
                          <a:noFill/>
                        </a:ln>
                        <a:solidFill>
                          <a:schemeClr val="tx1"/>
                        </a:solidFill>
                        <a:effectLst/>
                        <a:latin typeface="Times New Roman" panose="02020603050405020304" pitchFamily="18" charset="0"/>
                        <a:ea typeface="MS PGothic" panose="020B0600070205080204" pitchFamily="34" charset="-128"/>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a:ea typeface="MS PGothic"/>
                        </a:rPr>
                        <a:t>-</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solidFill>
                      <a:srgbClr val="000000">
                        <a:alpha val="20000"/>
                      </a:srgbClr>
                    </a:solidFill>
                  </a:tcPr>
                </a:tc>
                <a:extLst>
                  <a:ext uri="{0D108BD9-81ED-4DB2-BD59-A6C34878D82A}">
                    <a16:rowId xmlns:a16="http://schemas.microsoft.com/office/drawing/2014/main" val="10009"/>
                  </a:ext>
                </a:extLst>
              </a:tr>
              <a:tr h="890291">
                <a:tc>
                  <a:txBody>
                    <a:bodyPr/>
                    <a:lstStyle>
                      <a:lvl1pPr marL="228600" indent="-228600">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None/>
                        <a:tabLst/>
                        <a:defRPr/>
                      </a:pPr>
                      <a:r>
                        <a:rPr kumimoji="0" lang="en-US" sz="1000" b="1" i="0" u="none" strike="noStrike" cap="none" normalizeH="0" baseline="0" noProof="0" dirty="0">
                          <a:ln>
                            <a:noFill/>
                          </a:ln>
                          <a:solidFill>
                            <a:srgbClr val="000000"/>
                          </a:solidFill>
                          <a:effectLst/>
                          <a:latin typeface="Arial"/>
                        </a:rPr>
                        <a:t>10. Depression Level (23-25)</a:t>
                      </a:r>
                      <a:endParaRPr kumimoji="0" lang="en-US" altLang="en-US" sz="1000" b="1" i="0" u="none" strike="noStrike" cap="none" normalizeH="0" baseline="0" dirty="0">
                        <a:ln>
                          <a:noFill/>
                        </a:ln>
                        <a:solidFill>
                          <a:srgbClr val="000000"/>
                        </a:solidFill>
                        <a:effectLst/>
                        <a:latin typeface="Arial"/>
                        <a:ea typeface="MS PGothic"/>
                        <a:cs typeface="Arial"/>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pPr>
                      <a:r>
                        <a:rPr kumimoji="0" lang="en-US" sz="1000" b="0" i="0" u="none" strike="noStrike" cap="none" normalizeH="0" baseline="0" noProof="0" dirty="0">
                          <a:ln>
                            <a:noFill/>
                          </a:ln>
                          <a:solidFill>
                            <a:srgbClr val="000000"/>
                          </a:solidFill>
                          <a:effectLst/>
                          <a:latin typeface="Arial"/>
                        </a:rPr>
                        <a:t>5.47 (5.64)</a:t>
                      </a:r>
                      <a:endParaRPr kumimoji="0" lang="en-US" normalizeH="0" noProof="0" dirty="0">
                        <a:ln>
                          <a:noFill/>
                        </a:ln>
                        <a:solidFill>
                          <a:srgbClr val="000000"/>
                        </a:solidFill>
                        <a:effectLst/>
                        <a:latin typeface="Arial"/>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444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444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444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444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44450"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44450" algn="dec"/>
                        </a:tabLst>
                      </a:pPr>
                      <a:r>
                        <a:rPr kumimoji="0" lang="en-US" sz="1000" b="0" i="0" u="none" strike="noStrike" cap="none" normalizeH="0" baseline="0" noProof="0" dirty="0">
                          <a:ln>
                            <a:noFill/>
                          </a:ln>
                          <a:solidFill>
                            <a:srgbClr val="000000"/>
                          </a:solidFill>
                          <a:effectLst/>
                          <a:latin typeface="Arial"/>
                        </a:rPr>
                        <a:t>.15</a:t>
                      </a:r>
                      <a:endParaRPr kumimoji="0" lang="en-US" normalizeH="0" noProof="0" dirty="0">
                        <a:ln>
                          <a:noFill/>
                        </a:ln>
                        <a:solidFill>
                          <a:srgbClr val="000000"/>
                        </a:solidFill>
                        <a:effectLst/>
                        <a:latin typeface="Arial"/>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6667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6667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6667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6667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66675"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66675" algn="dec"/>
                        </a:tabLst>
                      </a:pPr>
                      <a:r>
                        <a:rPr kumimoji="0" lang="en-US" sz="1000" b="0" i="0" u="none" strike="noStrike" cap="none" normalizeH="0" baseline="0" noProof="0" dirty="0">
                          <a:ln>
                            <a:noFill/>
                          </a:ln>
                          <a:solidFill>
                            <a:srgbClr val="000000"/>
                          </a:solidFill>
                          <a:effectLst/>
                          <a:latin typeface="Arial"/>
                        </a:rPr>
                        <a:t>-.07</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8890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8890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8890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8890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88900" algn="dec"/>
                        </a:tabLst>
                        <a:defRPr sz="10200">
                          <a:solidFill>
                            <a:schemeClr val="tx1"/>
                          </a:solidFill>
                          <a:latin typeface="Arial" panose="020B0604020202020204" pitchFamily="34" charset="0"/>
                          <a:ea typeface="MS PGothic" panose="020B0600070205080204" pitchFamily="34" charset="-128"/>
                        </a:defRPr>
                      </a:lvl9pPr>
                    </a:lstStyle>
                    <a:p>
                      <a:pPr lvl="0" algn="ctr" defTabSz="914400" eaLnBrk="1" fontAlgn="base" latinLnBrk="0" hangingPunct="1">
                        <a:buNone/>
                        <a:tabLst>
                          <a:tab pos="88900" algn="dec"/>
                        </a:tabLst>
                      </a:pPr>
                      <a:r>
                        <a:rPr kumimoji="0" lang="en-US" sz="1000" b="0" i="0" u="none" strike="noStrike" cap="none" normalizeH="0" baseline="0" noProof="0" dirty="0">
                          <a:ln>
                            <a:noFill/>
                          </a:ln>
                          <a:solidFill>
                            <a:srgbClr val="000000"/>
                          </a:solidFill>
                          <a:effectLst/>
                          <a:latin typeface="Arial"/>
                        </a:rPr>
                        <a:t>.32***</a:t>
                      </a:r>
                      <a:endParaRPr kumimoji="0" lang="en-US" normalizeH="0" dirty="0">
                        <a:ln>
                          <a:noFill/>
                        </a:ln>
                        <a:effectLst/>
                      </a:endParaRPr>
                    </a:p>
                  </a:txBody>
                  <a:tcPr marL="68580" marR="68580" marT="0" marB="0" anchor="ctr" horzOverflow="overflow">
                    <a:lnL>
                      <a:noFill/>
                    </a:lnL>
                    <a:lnR>
                      <a:noFill/>
                    </a:lnR>
                    <a:lnT>
                      <a:noFill/>
                    </a:lnT>
                    <a:lnB>
                      <a:noFill/>
                    </a:lnB>
                    <a:lnTlToBr>
                      <a:noFill/>
                    </a:lnTlToBr>
                    <a:lnBlToTr>
                      <a:noFill/>
                    </a:lnBlToTr>
                    <a:noFill/>
                  </a:tcPr>
                </a:tc>
                <a:tc>
                  <a:txBody>
                    <a:bodyPr/>
                    <a:lstStyle>
                      <a:lvl1pPr indent="3175">
                        <a:spcBef>
                          <a:spcPct val="20000"/>
                        </a:spcBef>
                        <a:tabLst>
                          <a:tab pos="52388"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52388"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52388"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52388"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52388" algn="dec"/>
                        </a:tabLst>
                        <a:defRPr sz="10200">
                          <a:solidFill>
                            <a:schemeClr val="tx1"/>
                          </a:solidFill>
                          <a:latin typeface="Arial" panose="020B0604020202020204" pitchFamily="34" charset="0"/>
                          <a:ea typeface="MS PGothic" panose="020B0600070205080204" pitchFamily="34" charset="-128"/>
                        </a:defRPr>
                      </a:lvl9pPr>
                    </a:lstStyle>
                    <a:p>
                      <a:pPr marL="0" marR="0" lvl="0" indent="3175" algn="ctr" defTabSz="914400" rtl="0" eaLnBrk="1" fontAlgn="base" latinLnBrk="0" hangingPunct="1">
                        <a:lnSpc>
                          <a:spcPct val="100000"/>
                        </a:lnSpc>
                        <a:spcBef>
                          <a:spcPct val="0"/>
                        </a:spcBef>
                        <a:spcAft>
                          <a:spcPct val="0"/>
                        </a:spcAft>
                        <a:buClrTx/>
                        <a:buSzTx/>
                        <a:buFontTx/>
                        <a:buNone/>
                        <a:tabLst>
                          <a:tab pos="52388" algn="dec"/>
                        </a:tabLst>
                      </a:pPr>
                      <a:r>
                        <a:rPr kumimoji="0" lang="en-US" altLang="en-US" sz="1000" b="0" i="0" u="none" strike="noStrike" cap="none" normalizeH="0" baseline="0" dirty="0">
                          <a:ln>
                            <a:noFill/>
                          </a:ln>
                          <a:solidFill>
                            <a:srgbClr val="000000"/>
                          </a:solidFill>
                          <a:effectLst/>
                          <a:latin typeface="Arial"/>
                          <a:ea typeface="MS PGothic"/>
                        </a:rPr>
                        <a:t>.19*</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73025" algn="dec"/>
                        </a:tabLst>
                      </a:pPr>
                      <a:r>
                        <a:rPr kumimoji="0" lang="en-US" altLang="en-US" sz="1000" b="0" i="0" u="none" strike="noStrike" cap="none" normalizeH="0" baseline="0" dirty="0">
                          <a:ln>
                            <a:noFill/>
                          </a:ln>
                          <a:solidFill>
                            <a:srgbClr val="000000"/>
                          </a:solidFill>
                          <a:effectLst/>
                          <a:latin typeface="Arial"/>
                          <a:ea typeface="MS PGothic"/>
                        </a:rPr>
                        <a:t>-.04</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73025" algn="dec"/>
                        </a:tabLst>
                      </a:pPr>
                      <a:r>
                        <a:rPr kumimoji="0" lang="en-US" altLang="en-US" sz="1000" b="0" i="0" u="none" strike="noStrike" cap="none" normalizeH="0" baseline="0" dirty="0">
                          <a:ln>
                            <a:noFill/>
                          </a:ln>
                          <a:solidFill>
                            <a:srgbClr val="000000"/>
                          </a:solidFill>
                          <a:effectLst/>
                          <a:latin typeface="Arial"/>
                          <a:ea typeface="MS PGothic"/>
                        </a:rPr>
                        <a:t>-.1</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730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730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730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730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730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73025" algn="dec"/>
                        </a:tabLst>
                      </a:pPr>
                      <a:r>
                        <a:rPr kumimoji="0" lang="en-US" altLang="en-US" sz="1000" b="0" i="0" u="none" strike="noStrike" cap="none" normalizeH="0" baseline="0" dirty="0">
                          <a:ln>
                            <a:noFill/>
                          </a:ln>
                          <a:solidFill>
                            <a:srgbClr val="000000"/>
                          </a:solidFill>
                          <a:effectLst/>
                          <a:latin typeface="Arial"/>
                          <a:ea typeface="MS PGothic"/>
                        </a:rPr>
                        <a:t>.1</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95250"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95250"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95250"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95250"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95250"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95250" algn="dec"/>
                        </a:tabLst>
                      </a:pPr>
                      <a:r>
                        <a:rPr kumimoji="0" lang="en-US" altLang="en-US" sz="1000" b="0" i="0" u="none" strike="noStrike" cap="none" normalizeH="0" baseline="0" dirty="0">
                          <a:ln>
                            <a:noFill/>
                          </a:ln>
                          <a:solidFill>
                            <a:srgbClr val="000000"/>
                          </a:solidFill>
                          <a:effectLst/>
                          <a:latin typeface="Arial"/>
                          <a:ea typeface="MS PGothic"/>
                        </a:rPr>
                        <a:t>-.14</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603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603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603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603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603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603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603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603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603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60325" algn="dec"/>
                        </a:tabLst>
                      </a:pPr>
                      <a:r>
                        <a:rPr kumimoji="0" lang="en-US" altLang="en-US" sz="1200" b="0" i="0" u="none" strike="noStrike" cap="none" normalizeH="0" baseline="0" dirty="0">
                          <a:ln>
                            <a:noFill/>
                          </a:ln>
                          <a:solidFill>
                            <a:srgbClr val="000000"/>
                          </a:solidFill>
                          <a:effectLst/>
                          <a:latin typeface="Times New Roman"/>
                          <a:ea typeface="MS PGothic"/>
                        </a:rPr>
                        <a:t>-.07</a:t>
                      </a:r>
                    </a:p>
                  </a:txBody>
                  <a:tcPr marL="68580" marR="68580" marT="0" marB="0" anchor="ctr" horzOverflow="overflow">
                    <a:lnL>
                      <a:noFill/>
                    </a:lnL>
                    <a:lnR>
                      <a:noFill/>
                    </a:lnR>
                    <a:lnT>
                      <a:noFill/>
                    </a:lnT>
                    <a:lnB>
                      <a:noFill/>
                    </a:lnB>
                    <a:lnTlToBr>
                      <a:noFill/>
                    </a:lnTlToBr>
                    <a:lnBlToTr>
                      <a:noFill/>
                    </a:lnBlToTr>
                    <a:noFill/>
                  </a:tcPr>
                </a:tc>
                <a:tc>
                  <a:txBody>
                    <a:bodyPr/>
                    <a:lstStyle>
                      <a:lvl1pPr>
                        <a:spcBef>
                          <a:spcPct val="20000"/>
                        </a:spcBef>
                        <a:tabLst>
                          <a:tab pos="60325" algn="dec"/>
                        </a:tabLst>
                        <a:defRPr sz="16300">
                          <a:solidFill>
                            <a:schemeClr val="tx1"/>
                          </a:solidFill>
                          <a:latin typeface="Arial" panose="020B0604020202020204" pitchFamily="34" charset="0"/>
                          <a:ea typeface="MS PGothic" panose="020B0600070205080204" pitchFamily="34" charset="-128"/>
                        </a:defRPr>
                      </a:lvl1pPr>
                      <a:lvl2pPr marL="742950" indent="-285750">
                        <a:spcBef>
                          <a:spcPct val="20000"/>
                        </a:spcBef>
                        <a:tabLst>
                          <a:tab pos="60325" algn="dec"/>
                        </a:tabLst>
                        <a:defRPr sz="14300">
                          <a:solidFill>
                            <a:schemeClr val="tx1"/>
                          </a:solidFill>
                          <a:latin typeface="Arial" panose="020B0604020202020204" pitchFamily="34" charset="0"/>
                          <a:ea typeface="MS PGothic" panose="020B0600070205080204" pitchFamily="34" charset="-128"/>
                        </a:defRPr>
                      </a:lvl2pPr>
                      <a:lvl3pPr marL="1143000" indent="-228600">
                        <a:spcBef>
                          <a:spcPct val="20000"/>
                        </a:spcBef>
                        <a:tabLst>
                          <a:tab pos="60325" algn="dec"/>
                        </a:tabLst>
                        <a:defRPr sz="12200">
                          <a:solidFill>
                            <a:schemeClr val="tx1"/>
                          </a:solidFill>
                          <a:latin typeface="Arial" panose="020B0604020202020204" pitchFamily="34" charset="0"/>
                          <a:ea typeface="MS PGothic" panose="020B0600070205080204" pitchFamily="34" charset="-128"/>
                        </a:defRPr>
                      </a:lvl3pPr>
                      <a:lvl4pPr marL="1600200" indent="-228600">
                        <a:spcBef>
                          <a:spcPct val="20000"/>
                        </a:spcBef>
                        <a:tabLst>
                          <a:tab pos="60325" algn="dec"/>
                        </a:tabLst>
                        <a:defRPr sz="10200">
                          <a:solidFill>
                            <a:schemeClr val="tx1"/>
                          </a:solidFill>
                          <a:latin typeface="Arial" panose="020B0604020202020204" pitchFamily="34" charset="0"/>
                          <a:ea typeface="MS PGothic" panose="020B0600070205080204" pitchFamily="34" charset="-128"/>
                        </a:defRPr>
                      </a:lvl4pPr>
                      <a:lvl5pPr marL="2057400" indent="-228600">
                        <a:spcBef>
                          <a:spcPct val="20000"/>
                        </a:spcBef>
                        <a:tabLst>
                          <a:tab pos="60325" algn="dec"/>
                        </a:tabLst>
                        <a:defRPr sz="10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tabLst>
                          <a:tab pos="60325" algn="dec"/>
                        </a:tabLst>
                        <a:defRPr sz="10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tabLst>
                          <a:tab pos="60325" algn="dec"/>
                        </a:tabLst>
                        <a:defRPr sz="10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tabLst>
                          <a:tab pos="60325" algn="dec"/>
                        </a:tabLst>
                        <a:defRPr sz="10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tabLst>
                          <a:tab pos="60325" algn="dec"/>
                        </a:tabLst>
                        <a:defRPr sz="10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60325" algn="dec"/>
                        </a:tabLst>
                      </a:pPr>
                      <a:r>
                        <a:rPr kumimoji="0" lang="en-US" altLang="en-US" sz="1000" b="0" i="0" u="none" strike="noStrike" cap="none" normalizeH="0" baseline="0" dirty="0">
                          <a:ln>
                            <a:noFill/>
                          </a:ln>
                          <a:solidFill>
                            <a:srgbClr val="000000"/>
                          </a:solidFill>
                          <a:effectLst/>
                          <a:latin typeface="Arial"/>
                          <a:ea typeface="MS PGothic"/>
                        </a:rPr>
                        <a:t>-</a:t>
                      </a:r>
                      <a:endParaRPr kumimoji="0" lang="en-US" altLang="en-US" sz="1200" b="0" i="0" u="none" strike="noStrike" cap="none" normalizeH="0" baseline="0" dirty="0">
                        <a:ln>
                          <a:noFill/>
                        </a:ln>
                        <a:solidFill>
                          <a:srgbClr val="000000"/>
                        </a:solidFill>
                        <a:effectLst/>
                        <a:latin typeface="Arial"/>
                        <a:ea typeface="MS PGothic"/>
                      </a:endParaRPr>
                    </a:p>
                  </a:txBody>
                  <a:tcPr marL="68580" marR="68580" marT="0" marB="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bl>
          </a:graphicData>
        </a:graphic>
      </p:graphicFrame>
      <p:graphicFrame>
        <p:nvGraphicFramePr>
          <p:cNvPr id="31" name="Chart 30"/>
          <p:cNvGraphicFramePr>
            <a:graphicFrameLocks noGrp="1"/>
          </p:cNvGraphicFramePr>
          <p:nvPr>
            <p:extLst>
              <p:ext uri="{D42A27DB-BD31-4B8C-83A1-F6EECF244321}">
                <p14:modId xmlns:p14="http://schemas.microsoft.com/office/powerpoint/2010/main" val="1258337835"/>
              </p:ext>
            </p:extLst>
          </p:nvPr>
        </p:nvGraphicFramePr>
        <p:xfrm>
          <a:off x="37057851" y="7050630"/>
          <a:ext cx="6405563" cy="396413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2" name="Chart 31"/>
          <p:cNvGraphicFramePr>
            <a:graphicFrameLocks noGrp="1"/>
          </p:cNvGraphicFramePr>
          <p:nvPr>
            <p:extLst>
              <p:ext uri="{D42A27DB-BD31-4B8C-83A1-F6EECF244321}">
                <p14:modId xmlns:p14="http://schemas.microsoft.com/office/powerpoint/2010/main" val="4016739117"/>
              </p:ext>
            </p:extLst>
          </p:nvPr>
        </p:nvGraphicFramePr>
        <p:xfrm>
          <a:off x="29994048" y="7066097"/>
          <a:ext cx="6327655" cy="393501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3" name="Chart 32"/>
          <p:cNvGraphicFramePr>
            <a:graphicFrameLocks noGrp="1"/>
          </p:cNvGraphicFramePr>
          <p:nvPr>
            <p:extLst>
              <p:ext uri="{D42A27DB-BD31-4B8C-83A1-F6EECF244321}">
                <p14:modId xmlns:p14="http://schemas.microsoft.com/office/powerpoint/2010/main" val="3859226130"/>
              </p:ext>
            </p:extLst>
          </p:nvPr>
        </p:nvGraphicFramePr>
        <p:xfrm>
          <a:off x="37101459" y="12991626"/>
          <a:ext cx="6361955" cy="408550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5" name="Chart 34"/>
          <p:cNvGraphicFramePr>
            <a:graphicFrameLocks noGrp="1"/>
          </p:cNvGraphicFramePr>
          <p:nvPr>
            <p:extLst>
              <p:ext uri="{D42A27DB-BD31-4B8C-83A1-F6EECF244321}">
                <p14:modId xmlns:p14="http://schemas.microsoft.com/office/powerpoint/2010/main" val="852676239"/>
              </p:ext>
            </p:extLst>
          </p:nvPr>
        </p:nvGraphicFramePr>
        <p:xfrm>
          <a:off x="29944034" y="19246968"/>
          <a:ext cx="6407412" cy="3984541"/>
        </p:xfrm>
        <a:graphic>
          <a:graphicData uri="http://schemas.openxmlformats.org/drawingml/2006/chart">
            <c:chart xmlns:c="http://schemas.openxmlformats.org/drawingml/2006/chart" xmlns:r="http://schemas.openxmlformats.org/officeDocument/2006/relationships" r:id="rId7"/>
          </a:graphicData>
        </a:graphic>
      </p:graphicFrame>
      <p:sp>
        <p:nvSpPr>
          <p:cNvPr id="36" name="TextBox 35"/>
          <p:cNvSpPr txBox="1">
            <a:spLocks noChangeArrowheads="1"/>
          </p:cNvSpPr>
          <p:nvPr/>
        </p:nvSpPr>
        <p:spPr bwMode="auto">
          <a:xfrm>
            <a:off x="39603872" y="17142760"/>
            <a:ext cx="1801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400" dirty="0"/>
              <a:t>Figure 4</a:t>
            </a:r>
          </a:p>
        </p:txBody>
      </p:sp>
      <p:sp>
        <p:nvSpPr>
          <p:cNvPr id="2" name="TextBox 1"/>
          <p:cNvSpPr txBox="1"/>
          <p:nvPr/>
        </p:nvSpPr>
        <p:spPr>
          <a:xfrm>
            <a:off x="32203212" y="23315576"/>
            <a:ext cx="1676400" cy="461665"/>
          </a:xfrm>
          <a:prstGeom prst="rect">
            <a:avLst/>
          </a:prstGeom>
          <a:noFill/>
        </p:spPr>
        <p:txBody>
          <a:bodyPr wrap="square" rtlCol="0">
            <a:spAutoFit/>
          </a:bodyPr>
          <a:lstStyle/>
          <a:p>
            <a:r>
              <a:rPr lang="en-US" sz="2400" dirty="0"/>
              <a:t>Figure 5</a:t>
            </a:r>
          </a:p>
        </p:txBody>
      </p:sp>
      <p:sp>
        <p:nvSpPr>
          <p:cNvPr id="6" name="TextBox 5">
            <a:extLst>
              <a:ext uri="{FF2B5EF4-FFF2-40B4-BE49-F238E27FC236}">
                <a16:creationId xmlns:a16="http://schemas.microsoft.com/office/drawing/2014/main" id="{0BF45044-2FE9-40E6-897E-770C03A2ED4F}"/>
              </a:ext>
            </a:extLst>
          </p:cNvPr>
          <p:cNvSpPr txBox="1"/>
          <p:nvPr/>
        </p:nvSpPr>
        <p:spPr>
          <a:xfrm>
            <a:off x="29604628" y="11432122"/>
            <a:ext cx="13863905" cy="147732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Figures 1. &amp; 2. Youths with higher ACEs and higher </a:t>
            </a:r>
            <a:r>
              <a:rPr lang="en-US" dirty="0">
                <a:cs typeface="Times New Roman"/>
              </a:rPr>
              <a:t>use of emotional support had increased levels of autonomy and relatedness as well as increased levels of depression. </a:t>
            </a:r>
          </a:p>
        </p:txBody>
      </p:sp>
      <p:sp>
        <p:nvSpPr>
          <p:cNvPr id="4" name="TextBox 3">
            <a:extLst>
              <a:ext uri="{FF2B5EF4-FFF2-40B4-BE49-F238E27FC236}">
                <a16:creationId xmlns:a16="http://schemas.microsoft.com/office/drawing/2014/main" id="{AB6DF8FD-9DA8-45F1-AAEB-D04480D1F84E}"/>
              </a:ext>
            </a:extLst>
          </p:cNvPr>
          <p:cNvSpPr txBox="1"/>
          <p:nvPr/>
        </p:nvSpPr>
        <p:spPr>
          <a:xfrm>
            <a:off x="29994049" y="17597794"/>
            <a:ext cx="13598258" cy="147732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Figures 3. &amp;</a:t>
            </a:r>
            <a:r>
              <a:rPr lang="en-US" dirty="0">
                <a:cs typeface="Times New Roman"/>
              </a:rPr>
              <a:t> 4. Youths with higher ACEs and increased use of positive reframing </a:t>
            </a:r>
            <a:r>
              <a:rPr lang="en-US" dirty="0"/>
              <a:t>showed an increase in the frequency of </a:t>
            </a:r>
            <a:r>
              <a:rPr lang="en-US" dirty="0">
                <a:cs typeface="Times New Roman"/>
              </a:rPr>
              <a:t>positive autonomy and relatedness</a:t>
            </a:r>
            <a:endParaRPr lang="en-US" dirty="0"/>
          </a:p>
          <a:p>
            <a:pPr algn="ctr"/>
            <a:r>
              <a:rPr lang="en-US" dirty="0"/>
              <a:t>behaviors in their interactions. </a:t>
            </a:r>
          </a:p>
        </p:txBody>
      </p:sp>
      <p:sp>
        <p:nvSpPr>
          <p:cNvPr id="5" name="TextBox 4">
            <a:extLst>
              <a:ext uri="{FF2B5EF4-FFF2-40B4-BE49-F238E27FC236}">
                <a16:creationId xmlns:a16="http://schemas.microsoft.com/office/drawing/2014/main" id="{32BC2FD2-14E0-4611-9B74-5C838D85C91D}"/>
              </a:ext>
            </a:extLst>
          </p:cNvPr>
          <p:cNvSpPr txBox="1"/>
          <p:nvPr/>
        </p:nvSpPr>
        <p:spPr>
          <a:xfrm>
            <a:off x="36747300" y="20679642"/>
            <a:ext cx="6607833" cy="193899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Figure 5. Youth with higher ACEs and increased religious coping use less hard drugs</a:t>
            </a:r>
            <a:r>
              <a:rPr lang="en-US" dirty="0">
                <a:cs typeface="Times New Roman"/>
              </a:rPr>
              <a:t> than those who do not use religious coping. </a:t>
            </a:r>
            <a:endParaRPr lang="en-US" dirty="0"/>
          </a:p>
        </p:txBody>
      </p:sp>
      <p:graphicFrame>
        <p:nvGraphicFramePr>
          <p:cNvPr id="39" name="Chart 38"/>
          <p:cNvGraphicFramePr>
            <a:graphicFrameLocks noGrp="1"/>
          </p:cNvGraphicFramePr>
          <p:nvPr>
            <p:extLst>
              <p:ext uri="{D42A27DB-BD31-4B8C-83A1-F6EECF244321}">
                <p14:modId xmlns:p14="http://schemas.microsoft.com/office/powerpoint/2010/main" val="3474017150"/>
              </p:ext>
            </p:extLst>
          </p:nvPr>
        </p:nvGraphicFramePr>
        <p:xfrm>
          <a:off x="29944034" y="12987697"/>
          <a:ext cx="6407412" cy="4058212"/>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rgbClr val="003366"/>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3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57150" cap="flat" cmpd="sng" algn="ctr">
          <a:solidFill>
            <a:srgbClr val="003366"/>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3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16183</TotalTime>
  <Words>574</Words>
  <Application>Microsoft Office PowerPoint</Application>
  <PresentationFormat>Custom</PresentationFormat>
  <Paragraphs>183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Can the Negative Effects of ACEs be Ameliorated?</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Longitudinal Examination of Depression and Negative Feedback Seeking in Adolescents Jessica L. Borelli1, Mitchell J. Prinstein1, Valerie A. Simon2,  Charissa S. L. Cheah3, &amp; Julie Wargo Aikins1 1 Yale University; 2Bowling Green State University; 3University of Saskatchewan</dc:title>
  <dc:creator>Mitch Prinstein, Ph.D.</dc:creator>
  <cp:lastModifiedBy>Dowdy, Hannah Margaret - dowdyhm</cp:lastModifiedBy>
  <cp:revision>2273</cp:revision>
  <dcterms:created xsi:type="dcterms:W3CDTF">2003-06-02T18:18:04Z</dcterms:created>
  <dcterms:modified xsi:type="dcterms:W3CDTF">2018-04-10T20:13:33Z</dcterms:modified>
</cp:coreProperties>
</file>