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43891200" cy="32918400"/>
  <p:notesSz cx="9296400" cy="6881813"/>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23" d="100"/>
          <a:sy n="23" d="100"/>
        </p:scale>
        <p:origin x="162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4029074" cy="344486"/>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defRPr/>
            </a:lvl1pPr>
            <a:lvl2pPr marL="457200" marR="0" indent="0" algn="l" rtl="0">
              <a:lnSpc>
                <a:spcPct val="100000"/>
              </a:lnSpc>
              <a:spcBef>
                <a:spcPts val="0"/>
              </a:spcBef>
              <a:spcAft>
                <a:spcPts val="0"/>
              </a:spcAft>
              <a:defRPr/>
            </a:lvl2pPr>
            <a:lvl3pPr marL="914400" marR="0" indent="0" algn="l" rtl="0">
              <a:lnSpc>
                <a:spcPct val="100000"/>
              </a:lnSpc>
              <a:spcBef>
                <a:spcPts val="0"/>
              </a:spcBef>
              <a:spcAft>
                <a:spcPts val="0"/>
              </a:spcAft>
              <a:defRPr/>
            </a:lvl3pPr>
            <a:lvl4pPr marL="1371600" marR="0" indent="0" algn="l" rtl="0">
              <a:lnSpc>
                <a:spcPct val="100000"/>
              </a:lnSpc>
              <a:spcBef>
                <a:spcPts val="0"/>
              </a:spcBef>
              <a:spcAft>
                <a:spcPts val="0"/>
              </a:spcAft>
              <a:defRPr/>
            </a:lvl4pPr>
            <a:lvl5pPr marL="1828800" marR="0" indent="0" algn="l" rtl="0">
              <a:lnSpc>
                <a:spcPct val="100000"/>
              </a:lnSpc>
              <a:spcBef>
                <a:spcPts val="0"/>
              </a:spcBef>
              <a:spcAft>
                <a:spcPts val="0"/>
              </a:spcAft>
              <a:defRPr/>
            </a:lvl5pPr>
            <a:lvl6pPr marL="2286000" marR="0" indent="0" algn="l" rtl="0">
              <a:lnSpc>
                <a:spcPct val="100000"/>
              </a:lnSpc>
              <a:spcBef>
                <a:spcPts val="0"/>
              </a:spcBef>
              <a:spcAft>
                <a:spcPts val="0"/>
              </a:spcAft>
              <a:defRPr/>
            </a:lvl6pPr>
            <a:lvl7pPr marL="3200400" marR="0" indent="0" algn="l" rtl="0">
              <a:lnSpc>
                <a:spcPct val="100000"/>
              </a:lnSpc>
              <a:spcBef>
                <a:spcPts val="0"/>
              </a:spcBef>
              <a:spcAft>
                <a:spcPts val="0"/>
              </a:spcAft>
              <a:defRPr/>
            </a:lvl7pPr>
            <a:lvl8pPr marL="4572000" marR="0" indent="0" algn="l" rtl="0">
              <a:lnSpc>
                <a:spcPct val="100000"/>
              </a:lnSpc>
              <a:spcBef>
                <a:spcPts val="0"/>
              </a:spcBef>
              <a:spcAft>
                <a:spcPts val="0"/>
              </a:spcAft>
              <a:defRPr/>
            </a:lvl8pPr>
            <a:lvl9pPr marL="6400800" marR="0" indent="0" algn="l" rtl="0">
              <a:lnSpc>
                <a:spcPct val="100000"/>
              </a:lnSpc>
              <a:spcBef>
                <a:spcPts val="0"/>
              </a:spcBef>
              <a:spcAft>
                <a:spcPts val="0"/>
              </a:spcAft>
              <a:defRPr/>
            </a:lvl9pPr>
          </a:lstStyle>
          <a:p>
            <a:endParaRPr/>
          </a:p>
        </p:txBody>
      </p:sp>
      <p:sp>
        <p:nvSpPr>
          <p:cNvPr id="3" name="Shape 3"/>
          <p:cNvSpPr txBox="1">
            <a:spLocks noGrp="1"/>
          </p:cNvSpPr>
          <p:nvPr>
            <p:ph type="dt" idx="10"/>
          </p:nvPr>
        </p:nvSpPr>
        <p:spPr>
          <a:xfrm>
            <a:off x="5264150" y="0"/>
            <a:ext cx="4030662" cy="344486"/>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defRPr/>
            </a:lvl1pPr>
            <a:lvl2pPr marL="457200" marR="0" indent="0" algn="l" rtl="0">
              <a:lnSpc>
                <a:spcPct val="100000"/>
              </a:lnSpc>
              <a:spcBef>
                <a:spcPts val="0"/>
              </a:spcBef>
              <a:spcAft>
                <a:spcPts val="0"/>
              </a:spcAft>
              <a:defRPr/>
            </a:lvl2pPr>
            <a:lvl3pPr marL="914400" marR="0" indent="0" algn="l" rtl="0">
              <a:lnSpc>
                <a:spcPct val="100000"/>
              </a:lnSpc>
              <a:spcBef>
                <a:spcPts val="0"/>
              </a:spcBef>
              <a:spcAft>
                <a:spcPts val="0"/>
              </a:spcAft>
              <a:defRPr/>
            </a:lvl3pPr>
            <a:lvl4pPr marL="1371600" marR="0" indent="0" algn="l" rtl="0">
              <a:lnSpc>
                <a:spcPct val="100000"/>
              </a:lnSpc>
              <a:spcBef>
                <a:spcPts val="0"/>
              </a:spcBef>
              <a:spcAft>
                <a:spcPts val="0"/>
              </a:spcAft>
              <a:defRPr/>
            </a:lvl4pPr>
            <a:lvl5pPr marL="1828800" marR="0" indent="0" algn="l" rtl="0">
              <a:lnSpc>
                <a:spcPct val="100000"/>
              </a:lnSpc>
              <a:spcBef>
                <a:spcPts val="0"/>
              </a:spcBef>
              <a:spcAft>
                <a:spcPts val="0"/>
              </a:spcAft>
              <a:defRPr/>
            </a:lvl5pPr>
            <a:lvl6pPr marL="2286000" marR="0" indent="0" algn="l" rtl="0">
              <a:lnSpc>
                <a:spcPct val="100000"/>
              </a:lnSpc>
              <a:spcBef>
                <a:spcPts val="0"/>
              </a:spcBef>
              <a:spcAft>
                <a:spcPts val="0"/>
              </a:spcAft>
              <a:defRPr/>
            </a:lvl6pPr>
            <a:lvl7pPr marL="3200400" marR="0" indent="0" algn="l" rtl="0">
              <a:lnSpc>
                <a:spcPct val="100000"/>
              </a:lnSpc>
              <a:spcBef>
                <a:spcPts val="0"/>
              </a:spcBef>
              <a:spcAft>
                <a:spcPts val="0"/>
              </a:spcAft>
              <a:defRPr/>
            </a:lvl7pPr>
            <a:lvl8pPr marL="4572000" marR="0" indent="0" algn="l" rtl="0">
              <a:lnSpc>
                <a:spcPct val="100000"/>
              </a:lnSpc>
              <a:spcBef>
                <a:spcPts val="0"/>
              </a:spcBef>
              <a:spcAft>
                <a:spcPts val="0"/>
              </a:spcAft>
              <a:defRPr/>
            </a:lvl8pPr>
            <a:lvl9pPr marL="6400800" marR="0" indent="0" algn="l" rtl="0">
              <a:lnSpc>
                <a:spcPct val="100000"/>
              </a:lnSpc>
              <a:spcBef>
                <a:spcPts val="0"/>
              </a:spcBef>
              <a:spcAft>
                <a:spcPts val="0"/>
              </a:spcAft>
              <a:defRPr/>
            </a:lvl9pPr>
          </a:lstStyle>
          <a:p>
            <a:endParaRPr/>
          </a:p>
        </p:txBody>
      </p:sp>
      <p:sp>
        <p:nvSpPr>
          <p:cNvPr id="4" name="Shape 4"/>
          <p:cNvSpPr>
            <a:spLocks noGrp="1" noRot="1" noChangeAspect="1"/>
          </p:cNvSpPr>
          <p:nvPr>
            <p:ph type="sldImg" idx="3"/>
          </p:nvPr>
        </p:nvSpPr>
        <p:spPr>
          <a:xfrm>
            <a:off x="2927350" y="515937"/>
            <a:ext cx="3441700" cy="2581274"/>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5" name="Shape 5"/>
          <p:cNvSpPr txBox="1">
            <a:spLocks noGrp="1"/>
          </p:cNvSpPr>
          <p:nvPr>
            <p:ph type="body" idx="1"/>
          </p:nvPr>
        </p:nvSpPr>
        <p:spPr>
          <a:xfrm>
            <a:off x="930275" y="3268661"/>
            <a:ext cx="7437437" cy="3097211"/>
          </a:xfrm>
          <a:prstGeom prst="rect">
            <a:avLst/>
          </a:prstGeom>
          <a:noFill/>
          <a:ln>
            <a:noFill/>
          </a:ln>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6" name="Shape 6"/>
          <p:cNvSpPr txBox="1">
            <a:spLocks noGrp="1"/>
          </p:cNvSpPr>
          <p:nvPr>
            <p:ph type="ftr" idx="11"/>
          </p:nvPr>
        </p:nvSpPr>
        <p:spPr>
          <a:xfrm>
            <a:off x="0" y="6535737"/>
            <a:ext cx="4029074" cy="344486"/>
          </a:xfrm>
          <a:prstGeom prst="rect">
            <a:avLst/>
          </a:prstGeom>
          <a:noFill/>
          <a:ln>
            <a:noFill/>
          </a:ln>
        </p:spPr>
        <p:txBody>
          <a:bodyPr lIns="91425" tIns="91425" rIns="91425" bIns="91425" anchor="b" anchorCtr="0"/>
          <a:lstStyle>
            <a:lvl1pPr marL="0" marR="0" indent="0" algn="l" rtl="0">
              <a:lnSpc>
                <a:spcPct val="100000"/>
              </a:lnSpc>
              <a:spcBef>
                <a:spcPts val="0"/>
              </a:spcBef>
              <a:spcAft>
                <a:spcPts val="0"/>
              </a:spcAft>
              <a:defRPr/>
            </a:lvl1pPr>
            <a:lvl2pPr marL="457200" marR="0" indent="0" algn="l" rtl="0">
              <a:lnSpc>
                <a:spcPct val="100000"/>
              </a:lnSpc>
              <a:spcBef>
                <a:spcPts val="0"/>
              </a:spcBef>
              <a:spcAft>
                <a:spcPts val="0"/>
              </a:spcAft>
              <a:defRPr/>
            </a:lvl2pPr>
            <a:lvl3pPr marL="914400" marR="0" indent="0" algn="l" rtl="0">
              <a:lnSpc>
                <a:spcPct val="100000"/>
              </a:lnSpc>
              <a:spcBef>
                <a:spcPts val="0"/>
              </a:spcBef>
              <a:spcAft>
                <a:spcPts val="0"/>
              </a:spcAft>
              <a:defRPr/>
            </a:lvl3pPr>
            <a:lvl4pPr marL="1371600" marR="0" indent="0" algn="l" rtl="0">
              <a:lnSpc>
                <a:spcPct val="100000"/>
              </a:lnSpc>
              <a:spcBef>
                <a:spcPts val="0"/>
              </a:spcBef>
              <a:spcAft>
                <a:spcPts val="0"/>
              </a:spcAft>
              <a:defRPr/>
            </a:lvl4pPr>
            <a:lvl5pPr marL="1828800" marR="0" indent="0" algn="l" rtl="0">
              <a:lnSpc>
                <a:spcPct val="100000"/>
              </a:lnSpc>
              <a:spcBef>
                <a:spcPts val="0"/>
              </a:spcBef>
              <a:spcAft>
                <a:spcPts val="0"/>
              </a:spcAft>
              <a:defRPr/>
            </a:lvl5pPr>
            <a:lvl6pPr marL="2286000" marR="0" indent="0" algn="l" rtl="0">
              <a:lnSpc>
                <a:spcPct val="100000"/>
              </a:lnSpc>
              <a:spcBef>
                <a:spcPts val="0"/>
              </a:spcBef>
              <a:spcAft>
                <a:spcPts val="0"/>
              </a:spcAft>
              <a:defRPr/>
            </a:lvl6pPr>
            <a:lvl7pPr marL="3200400" marR="0" indent="0" algn="l" rtl="0">
              <a:lnSpc>
                <a:spcPct val="100000"/>
              </a:lnSpc>
              <a:spcBef>
                <a:spcPts val="0"/>
              </a:spcBef>
              <a:spcAft>
                <a:spcPts val="0"/>
              </a:spcAft>
              <a:defRPr/>
            </a:lvl7pPr>
            <a:lvl8pPr marL="4572000" marR="0" indent="0" algn="l" rtl="0">
              <a:lnSpc>
                <a:spcPct val="100000"/>
              </a:lnSpc>
              <a:spcBef>
                <a:spcPts val="0"/>
              </a:spcBef>
              <a:spcAft>
                <a:spcPts val="0"/>
              </a:spcAft>
              <a:defRPr/>
            </a:lvl8pPr>
            <a:lvl9pPr marL="6400800" marR="0" indent="0" algn="l" rtl="0">
              <a:lnSpc>
                <a:spcPct val="100000"/>
              </a:lnSpc>
              <a:spcBef>
                <a:spcPts val="0"/>
              </a:spcBef>
              <a:spcAft>
                <a:spcPts val="0"/>
              </a:spcAft>
              <a:defRPr/>
            </a:lvl9pPr>
          </a:lstStyle>
          <a:p>
            <a:endParaRPr/>
          </a:p>
        </p:txBody>
      </p:sp>
      <p:sp>
        <p:nvSpPr>
          <p:cNvPr id="7" name="Shape 7"/>
          <p:cNvSpPr txBox="1">
            <a:spLocks noGrp="1"/>
          </p:cNvSpPr>
          <p:nvPr>
            <p:ph type="sldNum" idx="12"/>
          </p:nvPr>
        </p:nvSpPr>
        <p:spPr>
          <a:xfrm>
            <a:off x="5264150" y="6535737"/>
            <a:ext cx="4030662" cy="344486"/>
          </a:xfrm>
          <a:prstGeom prst="rect">
            <a:avLst/>
          </a:prstGeom>
          <a:noFill/>
          <a:ln>
            <a:noFill/>
          </a:ln>
        </p:spPr>
        <p:txBody>
          <a:bodyPr lIns="92425" tIns="46200" rIns="92425" bIns="46200" anchor="b" anchorCtr="0">
            <a:noAutofit/>
          </a:bodyPr>
          <a:lstStyle>
            <a:lvl1pPr marL="0" marR="0" indent="0" algn="r" rtl="0">
              <a:lnSpc>
                <a:spcPct val="100000"/>
              </a:lnSpc>
              <a:spcBef>
                <a:spcPts val="0"/>
              </a:spcBef>
              <a:spcAft>
                <a:spcPts val="0"/>
              </a:spcAft>
              <a:buNone/>
              <a:defRPr sz="1200" b="0" i="0" u="none" strike="noStrike" cap="none" baseline="0">
                <a:solidFill>
                  <a:srgbClr val="000000"/>
                </a:solidFill>
                <a:latin typeface="Arial"/>
                <a:ea typeface="Arial"/>
                <a:cs typeface="Arial"/>
                <a:sym typeface="Arial"/>
              </a:defRPr>
            </a:lvl1pPr>
          </a:lstStyle>
          <a:p>
            <a:pPr marL="0" lvl="0" indent="0">
              <a:spcBef>
                <a:spcPts val="0"/>
              </a:spcBef>
              <a:buClr>
                <a:srgbClr val="000000"/>
              </a:buClr>
              <a:buSzPct val="25000"/>
              <a:buFont typeface="Arial"/>
              <a:buNone/>
            </a:pPr>
            <a:fld id="{00000000-1234-1234-1234-123412341234}" type="slidenum">
              <a:rPr lang="en-US"/>
              <a:t>‹#›</a:t>
            </a:fld>
            <a:endParaRPr lang="en-US"/>
          </a:p>
        </p:txBody>
      </p:sp>
    </p:spTree>
    <p:extLst>
      <p:ext uri="{BB962C8B-B14F-4D97-AF65-F5344CB8AC3E}">
        <p14:creationId xmlns:p14="http://schemas.microsoft.com/office/powerpoint/2010/main" val="106698067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p:nvPr/>
        </p:nvSpPr>
        <p:spPr>
          <a:xfrm>
            <a:off x="5264150" y="6535737"/>
            <a:ext cx="4030662" cy="344486"/>
          </a:xfrm>
          <a:prstGeom prst="rect">
            <a:avLst/>
          </a:prstGeom>
          <a:noFill/>
          <a:ln>
            <a:noFill/>
          </a:ln>
        </p:spPr>
        <p:txBody>
          <a:bodyPr lIns="92425" tIns="46200" rIns="92425" bIns="46200" anchor="b" anchorCtr="0">
            <a:noAutofit/>
          </a:bodyPr>
          <a:lstStyle/>
          <a:p>
            <a:pPr marL="0" marR="0" lvl="0" indent="0" algn="r" rtl="0">
              <a:lnSpc>
                <a:spcPct val="100000"/>
              </a:lnSpc>
              <a:spcBef>
                <a:spcPts val="0"/>
              </a:spcBef>
              <a:spcAft>
                <a:spcPts val="0"/>
              </a:spcAft>
              <a:buClr>
                <a:srgbClr val="000000"/>
              </a:buClr>
              <a:buSzPct val="25000"/>
              <a:buFont typeface="Times New Roman"/>
              <a:buNone/>
            </a:pPr>
            <a:fld id="{00000000-1234-1234-1234-123412341234}" type="slidenum">
              <a:rPr lang="en-US" sz="3000" b="1" i="0" u="none" strike="noStrike" cap="none" baseline="0">
                <a:solidFill>
                  <a:srgbClr val="000000"/>
                </a:solidFill>
                <a:latin typeface="Times New Roman"/>
                <a:ea typeface="Times New Roman"/>
                <a:cs typeface="Times New Roman"/>
                <a:sym typeface="Times New Roman"/>
              </a:rPr>
              <a:t>1</a:t>
            </a:fld>
            <a:endParaRPr lang="en-US" sz="3000" b="1" i="0" u="none" strike="noStrike" cap="none" baseline="0">
              <a:solidFill>
                <a:srgbClr val="000000"/>
              </a:solidFill>
              <a:latin typeface="Times New Roman"/>
              <a:ea typeface="Times New Roman"/>
              <a:cs typeface="Times New Roman"/>
              <a:sym typeface="Times New Roman"/>
            </a:endParaRPr>
          </a:p>
        </p:txBody>
      </p:sp>
      <p:sp>
        <p:nvSpPr>
          <p:cNvPr id="108" name="Shape 108"/>
          <p:cNvSpPr>
            <a:spLocks noGrp="1" noRot="1" noChangeAspect="1"/>
          </p:cNvSpPr>
          <p:nvPr>
            <p:ph type="sldImg" idx="2"/>
          </p:nvPr>
        </p:nvSpPr>
        <p:spPr>
          <a:xfrm>
            <a:off x="2927350" y="515938"/>
            <a:ext cx="3441700" cy="2581275"/>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09" name="Shape 109"/>
          <p:cNvSpPr txBox="1">
            <a:spLocks noGrp="1"/>
          </p:cNvSpPr>
          <p:nvPr>
            <p:ph type="body" idx="1"/>
          </p:nvPr>
        </p:nvSpPr>
        <p:spPr>
          <a:xfrm>
            <a:off x="930275" y="3268661"/>
            <a:ext cx="7437437" cy="3097211"/>
          </a:xfrm>
          <a:prstGeom prst="rect">
            <a:avLst/>
          </a:prstGeom>
          <a:noFill/>
          <a:ln>
            <a:noFill/>
          </a:ln>
        </p:spPr>
        <p:txBody>
          <a:bodyPr lIns="92425" tIns="46200" rIns="92425" bIns="46200" anchor="t" anchorCtr="0">
            <a:noAutofit/>
          </a:bodyPr>
          <a:lstStyle/>
          <a:p>
            <a:pPr>
              <a:spcBef>
                <a:spcPts val="0"/>
              </a:spcBef>
              <a:buNone/>
            </a:pPr>
            <a:endParaRPr/>
          </a:p>
        </p:txBody>
      </p:sp>
    </p:spTree>
    <p:extLst>
      <p:ext uri="{BB962C8B-B14F-4D97-AF65-F5344CB8AC3E}">
        <p14:creationId xmlns:p14="http://schemas.microsoft.com/office/powerpoint/2010/main" val="38729787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4"/>
        <p:cNvGrpSpPr/>
        <p:nvPr/>
      </p:nvGrpSpPr>
      <p:grpSpPr>
        <a:xfrm>
          <a:off x="0" y="0"/>
          <a:ext cx="0" cy="0"/>
          <a:chOff x="0" y="0"/>
          <a:chExt cx="0" cy="0"/>
        </a:xfrm>
      </p:grpSpPr>
      <p:sp>
        <p:nvSpPr>
          <p:cNvPr id="15" name="Shape 15"/>
          <p:cNvSpPr txBox="1">
            <a:spLocks noGrp="1"/>
          </p:cNvSpPr>
          <p:nvPr>
            <p:ph type="ctrTitle"/>
          </p:nvPr>
        </p:nvSpPr>
        <p:spPr>
          <a:xfrm>
            <a:off x="3292475" y="10226675"/>
            <a:ext cx="37306248" cy="7054849"/>
          </a:xfrm>
          <a:prstGeom prst="rect">
            <a:avLst/>
          </a:prstGeom>
          <a:noFill/>
          <a:ln>
            <a:noFill/>
          </a:ln>
        </p:spPr>
        <p:txBody>
          <a:bodyPr lIns="91425" tIns="91425" rIns="91425" bIns="91425" anchor="ctr" anchorCtr="0"/>
          <a:lstStyle>
            <a:lvl1pPr marL="0" marR="0" indent="0" algn="ctr" rtl="0">
              <a:spcBef>
                <a:spcPts val="0"/>
              </a:spcBef>
              <a:spcAft>
                <a:spcPts val="0"/>
              </a:spcAft>
              <a:defRPr/>
            </a:lvl1pPr>
            <a:lvl2pPr marL="0" marR="0" indent="0" algn="ctr" rtl="0">
              <a:spcBef>
                <a:spcPts val="0"/>
              </a:spcBef>
              <a:spcAft>
                <a:spcPts val="0"/>
              </a:spcAft>
              <a:defRPr/>
            </a:lvl2pPr>
            <a:lvl3pPr marL="0" marR="0" indent="0" algn="ctr" rtl="0">
              <a:spcBef>
                <a:spcPts val="0"/>
              </a:spcBef>
              <a:spcAft>
                <a:spcPts val="0"/>
              </a:spcAft>
              <a:defRPr/>
            </a:lvl3pPr>
            <a:lvl4pPr marL="0" marR="0" indent="0" algn="ctr" rtl="0">
              <a:spcBef>
                <a:spcPts val="0"/>
              </a:spcBef>
              <a:spcAft>
                <a:spcPts val="0"/>
              </a:spcAft>
              <a:defRPr/>
            </a:lvl4pPr>
            <a:lvl5pPr marL="0" marR="0" indent="0" algn="ctr" rtl="0">
              <a:spcBef>
                <a:spcPts val="0"/>
              </a:spcBef>
              <a:spcAft>
                <a:spcPts val="0"/>
              </a:spcAft>
              <a:defRPr/>
            </a:lvl5pPr>
            <a:lvl6pPr marL="457200" marR="0" indent="0" algn="ctr" rtl="0">
              <a:spcBef>
                <a:spcPts val="0"/>
              </a:spcBef>
              <a:spcAft>
                <a:spcPts val="0"/>
              </a:spcAft>
              <a:defRPr/>
            </a:lvl6pPr>
            <a:lvl7pPr marL="914400" marR="0" indent="0" algn="ctr" rtl="0">
              <a:spcBef>
                <a:spcPts val="0"/>
              </a:spcBef>
              <a:spcAft>
                <a:spcPts val="0"/>
              </a:spcAft>
              <a:defRPr/>
            </a:lvl7pPr>
            <a:lvl8pPr marL="1371600" marR="0" indent="0" algn="ctr" rtl="0">
              <a:spcBef>
                <a:spcPts val="0"/>
              </a:spcBef>
              <a:spcAft>
                <a:spcPts val="0"/>
              </a:spcAft>
              <a:defRPr/>
            </a:lvl8pPr>
            <a:lvl9pPr marL="1828800" marR="0" indent="0" algn="ctr" rtl="0">
              <a:spcBef>
                <a:spcPts val="0"/>
              </a:spcBef>
              <a:spcAft>
                <a:spcPts val="0"/>
              </a:spcAft>
              <a:defRPr/>
            </a:lvl9pPr>
          </a:lstStyle>
          <a:p>
            <a:endParaRPr/>
          </a:p>
        </p:txBody>
      </p:sp>
      <p:sp>
        <p:nvSpPr>
          <p:cNvPr id="16" name="Shape 16"/>
          <p:cNvSpPr txBox="1">
            <a:spLocks noGrp="1"/>
          </p:cNvSpPr>
          <p:nvPr>
            <p:ph type="subTitle" idx="1"/>
          </p:nvPr>
        </p:nvSpPr>
        <p:spPr>
          <a:xfrm>
            <a:off x="6583363" y="18653125"/>
            <a:ext cx="30724473" cy="8413749"/>
          </a:xfrm>
          <a:prstGeom prst="rect">
            <a:avLst/>
          </a:prstGeom>
          <a:noFill/>
          <a:ln>
            <a:noFill/>
          </a:ln>
        </p:spPr>
        <p:txBody>
          <a:bodyPr lIns="91425" tIns="91425" rIns="91425" bIns="91425" anchor="t" anchorCtr="0"/>
          <a:lstStyle>
            <a:lvl1pPr marL="0" marR="0" indent="0" algn="ctr" rtl="0">
              <a:spcBef>
                <a:spcPts val="3580"/>
              </a:spcBef>
              <a:spcAft>
                <a:spcPts val="0"/>
              </a:spcAft>
              <a:buClr>
                <a:schemeClr val="dk1"/>
              </a:buClr>
              <a:buFont typeface="Arial"/>
              <a:buNone/>
              <a:defRPr/>
            </a:lvl1pPr>
            <a:lvl2pPr marL="457200" marR="0" indent="0" algn="ctr" rtl="0">
              <a:spcBef>
                <a:spcPts val="3140"/>
              </a:spcBef>
              <a:spcAft>
                <a:spcPts val="0"/>
              </a:spcAft>
              <a:buClr>
                <a:schemeClr val="dk1"/>
              </a:buClr>
              <a:buFont typeface="Arial"/>
              <a:buNone/>
              <a:defRPr/>
            </a:lvl2pPr>
            <a:lvl3pPr marL="914400" marR="0" indent="0" algn="ctr" rtl="0">
              <a:spcBef>
                <a:spcPts val="2680"/>
              </a:spcBef>
              <a:spcAft>
                <a:spcPts val="0"/>
              </a:spcAft>
              <a:buClr>
                <a:schemeClr val="dk1"/>
              </a:buClr>
              <a:buFont typeface="Arial"/>
              <a:buNone/>
              <a:defRPr/>
            </a:lvl3pPr>
            <a:lvl4pPr marL="1371600" marR="0" indent="0" algn="ctr" rtl="0">
              <a:spcBef>
                <a:spcPts val="2240"/>
              </a:spcBef>
              <a:spcAft>
                <a:spcPts val="0"/>
              </a:spcAft>
              <a:buClr>
                <a:schemeClr val="dk1"/>
              </a:buClr>
              <a:buFont typeface="Arial"/>
              <a:buNone/>
              <a:defRPr/>
            </a:lvl4pPr>
            <a:lvl5pPr marL="1828800" marR="0" indent="0" algn="ctr" rtl="0">
              <a:spcBef>
                <a:spcPts val="2240"/>
              </a:spcBef>
              <a:spcAft>
                <a:spcPts val="0"/>
              </a:spcAft>
              <a:buClr>
                <a:schemeClr val="dk1"/>
              </a:buClr>
              <a:buFont typeface="Arial"/>
              <a:buNone/>
              <a:defRPr/>
            </a:lvl5pPr>
            <a:lvl6pPr marL="2286000" marR="0" indent="0" algn="ctr" rtl="0">
              <a:spcBef>
                <a:spcPts val="2240"/>
              </a:spcBef>
              <a:spcAft>
                <a:spcPts val="0"/>
              </a:spcAft>
              <a:buClr>
                <a:schemeClr val="dk1"/>
              </a:buClr>
              <a:buFont typeface="Arial"/>
              <a:buNone/>
              <a:defRPr/>
            </a:lvl6pPr>
            <a:lvl7pPr marL="2743200" marR="0" indent="0" algn="ctr" rtl="0">
              <a:spcBef>
                <a:spcPts val="2240"/>
              </a:spcBef>
              <a:spcAft>
                <a:spcPts val="0"/>
              </a:spcAft>
              <a:buClr>
                <a:schemeClr val="dk1"/>
              </a:buClr>
              <a:buFont typeface="Arial"/>
              <a:buNone/>
              <a:defRPr/>
            </a:lvl7pPr>
            <a:lvl8pPr marL="3200400" marR="0" indent="0" algn="ctr" rtl="0">
              <a:spcBef>
                <a:spcPts val="2240"/>
              </a:spcBef>
              <a:spcAft>
                <a:spcPts val="0"/>
              </a:spcAft>
              <a:buClr>
                <a:schemeClr val="dk1"/>
              </a:buClr>
              <a:buFont typeface="Arial"/>
              <a:buNone/>
              <a:defRPr/>
            </a:lvl8pPr>
            <a:lvl9pPr marL="3657600" marR="0" indent="0" algn="ctr" rtl="0">
              <a:spcBef>
                <a:spcPts val="2240"/>
              </a:spcBef>
              <a:spcAft>
                <a:spcPts val="0"/>
              </a:spcAft>
              <a:buClr>
                <a:schemeClr val="dk1"/>
              </a:buClr>
              <a:buFont typeface="Arial"/>
              <a:buNone/>
              <a:defRPr/>
            </a:lvl9pPr>
          </a:lstStyle>
          <a:p>
            <a:endParaRPr/>
          </a:p>
        </p:txBody>
      </p:sp>
      <p:sp>
        <p:nvSpPr>
          <p:cNvPr id="17" name="Shape 17"/>
          <p:cNvSpPr txBox="1">
            <a:spLocks noGrp="1"/>
          </p:cNvSpPr>
          <p:nvPr>
            <p:ph type="dt" idx="10"/>
          </p:nvPr>
        </p:nvSpPr>
        <p:spPr>
          <a:xfrm>
            <a:off x="2195511" y="29976762"/>
            <a:ext cx="10239375" cy="22860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8" name="Shape 18"/>
          <p:cNvSpPr txBox="1">
            <a:spLocks noGrp="1"/>
          </p:cNvSpPr>
          <p:nvPr>
            <p:ph type="ftr" idx="11"/>
          </p:nvPr>
        </p:nvSpPr>
        <p:spPr>
          <a:xfrm>
            <a:off x="14997112" y="29976762"/>
            <a:ext cx="13896975" cy="22860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9" name="Shape 19"/>
          <p:cNvSpPr txBox="1">
            <a:spLocks noGrp="1"/>
          </p:cNvSpPr>
          <p:nvPr>
            <p:ph type="sldNum" idx="12"/>
          </p:nvPr>
        </p:nvSpPr>
        <p:spPr>
          <a:xfrm>
            <a:off x="31456312" y="29976762"/>
            <a:ext cx="10239375" cy="2286000"/>
          </a:xfrm>
          <a:prstGeom prst="rect">
            <a:avLst/>
          </a:prstGeom>
          <a:noFill/>
          <a:ln>
            <a:noFill/>
          </a:ln>
        </p:spPr>
        <p:txBody>
          <a:bodyPr lIns="512050" tIns="256025" rIns="512050" bIns="256025" anchor="t" anchorCtr="0">
            <a:noAutofit/>
          </a:bodyPr>
          <a:lstStyle>
            <a:lvl1pPr marL="0" marR="0" indent="0" algn="r" rtl="0">
              <a:lnSpc>
                <a:spcPct val="100000"/>
              </a:lnSpc>
              <a:spcBef>
                <a:spcPts val="0"/>
              </a:spcBef>
              <a:spcAft>
                <a:spcPts val="0"/>
              </a:spcAft>
              <a:buNone/>
              <a:defRPr sz="7800" b="0" i="0" u="none" strike="noStrike" cap="none" baseline="0">
                <a:solidFill>
                  <a:schemeClr val="dk1"/>
                </a:solidFill>
                <a:latin typeface="Arial"/>
                <a:ea typeface="Arial"/>
                <a:cs typeface="Arial"/>
                <a:sym typeface="Arial"/>
              </a:defRPr>
            </a:lvl1pPr>
          </a:lstStyle>
          <a:p>
            <a:pPr marL="0" lvl="0" indent="0">
              <a:spcBef>
                <a:spcPts val="0"/>
              </a:spcBef>
              <a:buClr>
                <a:schemeClr val="dk1"/>
              </a:buClr>
              <a:buSzPct val="25000"/>
              <a:buFont typeface="Arial"/>
              <a:buNone/>
            </a:pPr>
            <a:fld id="{00000000-1234-1234-1234-123412341234}" type="slidenum">
              <a:rPr lang="en-US"/>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3467100" y="21153437"/>
            <a:ext cx="37307839" cy="6537325"/>
          </a:xfrm>
          <a:prstGeom prst="rect">
            <a:avLst/>
          </a:prstGeom>
          <a:noFill/>
          <a:ln>
            <a:noFill/>
          </a:ln>
        </p:spPr>
        <p:txBody>
          <a:bodyPr lIns="91425" tIns="91425" rIns="91425" bIns="91425" anchor="t"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3" name="Shape 73"/>
          <p:cNvSpPr txBox="1">
            <a:spLocks noGrp="1"/>
          </p:cNvSpPr>
          <p:nvPr>
            <p:ph type="body" idx="1"/>
          </p:nvPr>
        </p:nvSpPr>
        <p:spPr>
          <a:xfrm>
            <a:off x="3467100" y="13952537"/>
            <a:ext cx="37307839" cy="7200900"/>
          </a:xfrm>
          <a:prstGeom prst="rect">
            <a:avLst/>
          </a:prstGeom>
          <a:noFill/>
          <a:ln>
            <a:noFill/>
          </a:ln>
        </p:spPr>
        <p:txBody>
          <a:bodyPr lIns="91425" tIns="91425" rIns="91425" bIns="91425" anchor="b"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74" name="Shape 74"/>
          <p:cNvSpPr txBox="1">
            <a:spLocks noGrp="1"/>
          </p:cNvSpPr>
          <p:nvPr>
            <p:ph type="dt" idx="10"/>
          </p:nvPr>
        </p:nvSpPr>
        <p:spPr>
          <a:xfrm>
            <a:off x="2195511" y="29976762"/>
            <a:ext cx="10239375" cy="22860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5" name="Shape 75"/>
          <p:cNvSpPr txBox="1">
            <a:spLocks noGrp="1"/>
          </p:cNvSpPr>
          <p:nvPr>
            <p:ph type="ftr" idx="11"/>
          </p:nvPr>
        </p:nvSpPr>
        <p:spPr>
          <a:xfrm>
            <a:off x="14997112" y="29976762"/>
            <a:ext cx="13896975" cy="22860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6" name="Shape 76"/>
          <p:cNvSpPr txBox="1">
            <a:spLocks noGrp="1"/>
          </p:cNvSpPr>
          <p:nvPr>
            <p:ph type="sldNum" idx="12"/>
          </p:nvPr>
        </p:nvSpPr>
        <p:spPr>
          <a:xfrm>
            <a:off x="31456312" y="29976762"/>
            <a:ext cx="10239375" cy="2286000"/>
          </a:xfrm>
          <a:prstGeom prst="rect">
            <a:avLst/>
          </a:prstGeom>
          <a:noFill/>
          <a:ln>
            <a:noFill/>
          </a:ln>
        </p:spPr>
        <p:txBody>
          <a:bodyPr lIns="512050" tIns="256025" rIns="512050" bIns="256025" anchor="t" anchorCtr="0">
            <a:noAutofit/>
          </a:bodyPr>
          <a:lstStyle>
            <a:lvl1pPr marL="0" marR="0" indent="0" algn="r" rtl="0">
              <a:lnSpc>
                <a:spcPct val="100000"/>
              </a:lnSpc>
              <a:spcBef>
                <a:spcPts val="0"/>
              </a:spcBef>
              <a:spcAft>
                <a:spcPts val="0"/>
              </a:spcAft>
              <a:buNone/>
              <a:defRPr sz="7800" b="0" i="0" u="none" strike="noStrike" cap="none" baseline="0">
                <a:solidFill>
                  <a:schemeClr val="dk1"/>
                </a:solidFill>
                <a:latin typeface="Arial"/>
                <a:ea typeface="Arial"/>
                <a:cs typeface="Arial"/>
                <a:sym typeface="Arial"/>
              </a:defRPr>
            </a:lvl1pPr>
          </a:lstStyle>
          <a:p>
            <a:pPr marL="0" lvl="0" indent="0">
              <a:spcBef>
                <a:spcPts val="0"/>
              </a:spcBef>
              <a:buClr>
                <a:schemeClr val="dk1"/>
              </a:buClr>
              <a:buSzPct val="25000"/>
              <a:buFont typeface="Arial"/>
              <a:buNone/>
            </a:pPr>
            <a:fld id="{00000000-1234-1234-1234-123412341234}" type="slidenum">
              <a:rPr lang="en-US"/>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2195511" y="1317625"/>
            <a:ext cx="39500175" cy="5486399"/>
          </a:xfrm>
          <a:prstGeom prst="rect">
            <a:avLst/>
          </a:prstGeom>
          <a:noFill/>
          <a:ln>
            <a:noFill/>
          </a:ln>
        </p:spPr>
        <p:txBody>
          <a:bodyPr lIns="91425" tIns="91425" rIns="91425" b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200" algn="ctr" rtl="0">
              <a:spcBef>
                <a:spcPts val="0"/>
              </a:spcBef>
              <a:spcAft>
                <a:spcPts val="0"/>
              </a:spcAft>
              <a:defRPr/>
            </a:lvl6pPr>
            <a:lvl7pPr marL="914400" algn="ctr" rtl="0">
              <a:spcBef>
                <a:spcPts val="0"/>
              </a:spcBef>
              <a:spcAft>
                <a:spcPts val="0"/>
              </a:spcAft>
              <a:defRPr/>
            </a:lvl7pPr>
            <a:lvl8pPr marL="1371600" algn="ctr" rtl="0">
              <a:spcBef>
                <a:spcPts val="0"/>
              </a:spcBef>
              <a:spcAft>
                <a:spcPts val="0"/>
              </a:spcAft>
              <a:defRPr/>
            </a:lvl8pPr>
            <a:lvl9pPr marL="1828800" algn="ctr" rtl="0">
              <a:spcBef>
                <a:spcPts val="0"/>
              </a:spcBef>
              <a:spcAft>
                <a:spcPts val="0"/>
              </a:spcAft>
              <a:defRPr/>
            </a:lvl9pPr>
          </a:lstStyle>
          <a:p>
            <a:endParaRPr/>
          </a:p>
        </p:txBody>
      </p:sp>
      <p:sp>
        <p:nvSpPr>
          <p:cNvPr id="79" name="Shape 79"/>
          <p:cNvSpPr txBox="1">
            <a:spLocks noGrp="1"/>
          </p:cNvSpPr>
          <p:nvPr>
            <p:ph type="body" idx="1"/>
          </p:nvPr>
        </p:nvSpPr>
        <p:spPr>
          <a:xfrm>
            <a:off x="2195511" y="7680325"/>
            <a:ext cx="39500175" cy="21724937"/>
          </a:xfrm>
          <a:prstGeom prst="rect">
            <a:avLst/>
          </a:prstGeom>
          <a:noFill/>
          <a:ln>
            <a:noFill/>
          </a:ln>
        </p:spPr>
        <p:txBody>
          <a:bodyPr lIns="91425" tIns="91425" rIns="91425" bIns="91425" anchor="t" anchorCtr="0"/>
          <a:lstStyle>
            <a:lvl1pPr marL="1920875" indent="-784225" algn="l" rtl="0">
              <a:spcBef>
                <a:spcPts val="3580"/>
              </a:spcBef>
              <a:spcAft>
                <a:spcPts val="0"/>
              </a:spcAft>
              <a:buClr>
                <a:schemeClr val="dk1"/>
              </a:buClr>
              <a:buFont typeface="Arial"/>
              <a:buChar char="•"/>
              <a:defRPr/>
            </a:lvl1pPr>
            <a:lvl2pPr marL="4160838" indent="-611187" algn="l" rtl="0">
              <a:spcBef>
                <a:spcPts val="3140"/>
              </a:spcBef>
              <a:spcAft>
                <a:spcPts val="0"/>
              </a:spcAft>
              <a:buClr>
                <a:schemeClr val="dk1"/>
              </a:buClr>
              <a:buFont typeface="Arial"/>
              <a:buChar char="–"/>
              <a:defRPr/>
            </a:lvl2pPr>
            <a:lvl3pPr marL="6400800" indent="-431800" algn="l" rtl="0">
              <a:spcBef>
                <a:spcPts val="2680"/>
              </a:spcBef>
              <a:spcAft>
                <a:spcPts val="0"/>
              </a:spcAft>
              <a:buClr>
                <a:schemeClr val="dk1"/>
              </a:buClr>
              <a:buFont typeface="Arial"/>
              <a:buChar char="•"/>
              <a:defRPr/>
            </a:lvl3pPr>
            <a:lvl4pPr marL="8961438" indent="-579438" algn="l" rtl="0">
              <a:spcBef>
                <a:spcPts val="2240"/>
              </a:spcBef>
              <a:spcAft>
                <a:spcPts val="0"/>
              </a:spcAft>
              <a:buClr>
                <a:schemeClr val="dk1"/>
              </a:buClr>
              <a:buFont typeface="Arial"/>
              <a:buChar char="–"/>
              <a:defRPr/>
            </a:lvl4pPr>
            <a:lvl5pPr marL="11522075" indent="-574675" algn="l" rtl="0">
              <a:spcBef>
                <a:spcPts val="2240"/>
              </a:spcBef>
              <a:spcAft>
                <a:spcPts val="0"/>
              </a:spcAft>
              <a:buClr>
                <a:schemeClr val="dk1"/>
              </a:buClr>
              <a:buFont typeface="Arial"/>
              <a:buChar char="»"/>
              <a:defRPr/>
            </a:lvl5pPr>
            <a:lvl6pPr marL="11979275" indent="-574675" algn="l" rtl="0">
              <a:spcBef>
                <a:spcPts val="2240"/>
              </a:spcBef>
              <a:spcAft>
                <a:spcPts val="0"/>
              </a:spcAft>
              <a:buClr>
                <a:schemeClr val="dk1"/>
              </a:buClr>
              <a:buFont typeface="Arial"/>
              <a:buChar char="»"/>
              <a:defRPr/>
            </a:lvl6pPr>
            <a:lvl7pPr marL="12436475" indent="-574675" algn="l" rtl="0">
              <a:spcBef>
                <a:spcPts val="2240"/>
              </a:spcBef>
              <a:spcAft>
                <a:spcPts val="0"/>
              </a:spcAft>
              <a:buClr>
                <a:schemeClr val="dk1"/>
              </a:buClr>
              <a:buFont typeface="Arial"/>
              <a:buChar char="»"/>
              <a:defRPr/>
            </a:lvl7pPr>
            <a:lvl8pPr marL="12893675" indent="-574675" algn="l" rtl="0">
              <a:spcBef>
                <a:spcPts val="2240"/>
              </a:spcBef>
              <a:spcAft>
                <a:spcPts val="0"/>
              </a:spcAft>
              <a:buClr>
                <a:schemeClr val="dk1"/>
              </a:buClr>
              <a:buFont typeface="Arial"/>
              <a:buChar char="»"/>
              <a:defRPr/>
            </a:lvl8pPr>
            <a:lvl9pPr marL="13350875" indent="-574675" algn="l" rtl="0">
              <a:spcBef>
                <a:spcPts val="2240"/>
              </a:spcBef>
              <a:spcAft>
                <a:spcPts val="0"/>
              </a:spcAft>
              <a:buClr>
                <a:schemeClr val="dk1"/>
              </a:buClr>
              <a:buFont typeface="Arial"/>
              <a:buChar char="»"/>
              <a:defRPr/>
            </a:lvl9pPr>
          </a:lstStyle>
          <a:p>
            <a:endParaRPr/>
          </a:p>
        </p:txBody>
      </p:sp>
      <p:sp>
        <p:nvSpPr>
          <p:cNvPr id="80" name="Shape 80"/>
          <p:cNvSpPr txBox="1">
            <a:spLocks noGrp="1"/>
          </p:cNvSpPr>
          <p:nvPr>
            <p:ph type="dt" idx="10"/>
          </p:nvPr>
        </p:nvSpPr>
        <p:spPr>
          <a:xfrm>
            <a:off x="2195511" y="29976762"/>
            <a:ext cx="10239375" cy="22860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81" name="Shape 81"/>
          <p:cNvSpPr txBox="1">
            <a:spLocks noGrp="1"/>
          </p:cNvSpPr>
          <p:nvPr>
            <p:ph type="ftr" idx="11"/>
          </p:nvPr>
        </p:nvSpPr>
        <p:spPr>
          <a:xfrm>
            <a:off x="14997112" y="29976762"/>
            <a:ext cx="13896975" cy="22860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82" name="Shape 82"/>
          <p:cNvSpPr txBox="1">
            <a:spLocks noGrp="1"/>
          </p:cNvSpPr>
          <p:nvPr>
            <p:ph type="sldNum" idx="12"/>
          </p:nvPr>
        </p:nvSpPr>
        <p:spPr>
          <a:xfrm>
            <a:off x="31456312" y="29976762"/>
            <a:ext cx="10239375" cy="2286000"/>
          </a:xfrm>
          <a:prstGeom prst="rect">
            <a:avLst/>
          </a:prstGeom>
          <a:noFill/>
          <a:ln>
            <a:noFill/>
          </a:ln>
        </p:spPr>
        <p:txBody>
          <a:bodyPr lIns="512050" tIns="256025" rIns="512050" bIns="256025" anchor="t" anchorCtr="0">
            <a:noAutofit/>
          </a:bodyPr>
          <a:lstStyle>
            <a:lvl1pPr marL="0" marR="0" indent="0" algn="r" rtl="0">
              <a:lnSpc>
                <a:spcPct val="100000"/>
              </a:lnSpc>
              <a:spcBef>
                <a:spcPts val="0"/>
              </a:spcBef>
              <a:spcAft>
                <a:spcPts val="0"/>
              </a:spcAft>
              <a:buNone/>
              <a:defRPr sz="7800" b="0" i="0" u="none" strike="noStrike" cap="none" baseline="0">
                <a:solidFill>
                  <a:schemeClr val="dk1"/>
                </a:solidFill>
                <a:latin typeface="Arial"/>
                <a:ea typeface="Arial"/>
                <a:cs typeface="Arial"/>
                <a:sym typeface="Arial"/>
              </a:defRPr>
            </a:lvl1pPr>
          </a:lstStyle>
          <a:p>
            <a:pPr marL="0" lvl="0" indent="0">
              <a:spcBef>
                <a:spcPts val="0"/>
              </a:spcBef>
              <a:buClr>
                <a:schemeClr val="dk1"/>
              </a:buClr>
              <a:buSzPct val="25000"/>
              <a:buFont typeface="Arial"/>
              <a:buNone/>
            </a:pPr>
            <a:fld id="{00000000-1234-1234-1234-123412341234}" type="slidenum">
              <a:rPr lang="en-US"/>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20"/>
        <p:cNvGrpSpPr/>
        <p:nvPr/>
      </p:nvGrpSpPr>
      <p:grpSpPr>
        <a:xfrm>
          <a:off x="0" y="0"/>
          <a:ext cx="0" cy="0"/>
          <a:chOff x="0" y="0"/>
          <a:chExt cx="0" cy="0"/>
        </a:xfrm>
      </p:grpSpPr>
      <p:sp>
        <p:nvSpPr>
          <p:cNvPr id="21" name="Shape 21"/>
          <p:cNvSpPr txBox="1">
            <a:spLocks noGrp="1"/>
          </p:cNvSpPr>
          <p:nvPr>
            <p:ph type="title"/>
          </p:nvPr>
        </p:nvSpPr>
        <p:spPr>
          <a:xfrm rot="5400000">
            <a:off x="22714743" y="10424318"/>
            <a:ext cx="28087637" cy="9874249"/>
          </a:xfrm>
          <a:prstGeom prst="rect">
            <a:avLst/>
          </a:prstGeom>
          <a:noFill/>
          <a:ln>
            <a:noFill/>
          </a:ln>
        </p:spPr>
        <p:txBody>
          <a:bodyPr lIns="91425" tIns="91425" rIns="91425" b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200" algn="ctr" rtl="0">
              <a:spcBef>
                <a:spcPts val="0"/>
              </a:spcBef>
              <a:spcAft>
                <a:spcPts val="0"/>
              </a:spcAft>
              <a:defRPr/>
            </a:lvl6pPr>
            <a:lvl7pPr marL="914400" algn="ctr" rtl="0">
              <a:spcBef>
                <a:spcPts val="0"/>
              </a:spcBef>
              <a:spcAft>
                <a:spcPts val="0"/>
              </a:spcAft>
              <a:defRPr/>
            </a:lvl7pPr>
            <a:lvl8pPr marL="1371600" algn="ctr" rtl="0">
              <a:spcBef>
                <a:spcPts val="0"/>
              </a:spcBef>
              <a:spcAft>
                <a:spcPts val="0"/>
              </a:spcAft>
              <a:defRPr/>
            </a:lvl8pPr>
            <a:lvl9pPr marL="1828800" algn="ctr" rtl="0">
              <a:spcBef>
                <a:spcPts val="0"/>
              </a:spcBef>
              <a:spcAft>
                <a:spcPts val="0"/>
              </a:spcAft>
              <a:defRPr/>
            </a:lvl9pPr>
          </a:lstStyle>
          <a:p>
            <a:endParaRPr/>
          </a:p>
        </p:txBody>
      </p:sp>
      <p:sp>
        <p:nvSpPr>
          <p:cNvPr id="22" name="Shape 22"/>
          <p:cNvSpPr txBox="1">
            <a:spLocks noGrp="1"/>
          </p:cNvSpPr>
          <p:nvPr>
            <p:ph type="body" idx="1"/>
          </p:nvPr>
        </p:nvSpPr>
        <p:spPr>
          <a:xfrm rot="5400000">
            <a:off x="2888455" y="624680"/>
            <a:ext cx="28087637" cy="29473526"/>
          </a:xfrm>
          <a:prstGeom prst="rect">
            <a:avLst/>
          </a:prstGeom>
          <a:noFill/>
          <a:ln>
            <a:noFill/>
          </a:ln>
        </p:spPr>
        <p:txBody>
          <a:bodyPr lIns="91425" tIns="91425" rIns="91425" bIns="91425" anchor="t" anchorCtr="0"/>
          <a:lstStyle>
            <a:lvl1pPr marL="1920875" indent="-784225" algn="l" rtl="0">
              <a:spcBef>
                <a:spcPts val="3580"/>
              </a:spcBef>
              <a:spcAft>
                <a:spcPts val="0"/>
              </a:spcAft>
              <a:buClr>
                <a:schemeClr val="dk1"/>
              </a:buClr>
              <a:buFont typeface="Arial"/>
              <a:buChar char="•"/>
              <a:defRPr/>
            </a:lvl1pPr>
            <a:lvl2pPr marL="4160838" indent="-611187" algn="l" rtl="0">
              <a:spcBef>
                <a:spcPts val="3140"/>
              </a:spcBef>
              <a:spcAft>
                <a:spcPts val="0"/>
              </a:spcAft>
              <a:buClr>
                <a:schemeClr val="dk1"/>
              </a:buClr>
              <a:buFont typeface="Arial"/>
              <a:buChar char="–"/>
              <a:defRPr/>
            </a:lvl2pPr>
            <a:lvl3pPr marL="6400800" indent="-431800" algn="l" rtl="0">
              <a:spcBef>
                <a:spcPts val="2680"/>
              </a:spcBef>
              <a:spcAft>
                <a:spcPts val="0"/>
              </a:spcAft>
              <a:buClr>
                <a:schemeClr val="dk1"/>
              </a:buClr>
              <a:buFont typeface="Arial"/>
              <a:buChar char="•"/>
              <a:defRPr/>
            </a:lvl3pPr>
            <a:lvl4pPr marL="8961438" indent="-579438" algn="l" rtl="0">
              <a:spcBef>
                <a:spcPts val="2240"/>
              </a:spcBef>
              <a:spcAft>
                <a:spcPts val="0"/>
              </a:spcAft>
              <a:buClr>
                <a:schemeClr val="dk1"/>
              </a:buClr>
              <a:buFont typeface="Arial"/>
              <a:buChar char="–"/>
              <a:defRPr/>
            </a:lvl4pPr>
            <a:lvl5pPr marL="11522075" indent="-574675" algn="l" rtl="0">
              <a:spcBef>
                <a:spcPts val="2240"/>
              </a:spcBef>
              <a:spcAft>
                <a:spcPts val="0"/>
              </a:spcAft>
              <a:buClr>
                <a:schemeClr val="dk1"/>
              </a:buClr>
              <a:buFont typeface="Arial"/>
              <a:buChar char="»"/>
              <a:defRPr/>
            </a:lvl5pPr>
            <a:lvl6pPr marL="11979275" indent="-574675" algn="l" rtl="0">
              <a:spcBef>
                <a:spcPts val="2240"/>
              </a:spcBef>
              <a:spcAft>
                <a:spcPts val="0"/>
              </a:spcAft>
              <a:buClr>
                <a:schemeClr val="dk1"/>
              </a:buClr>
              <a:buFont typeface="Arial"/>
              <a:buChar char="»"/>
              <a:defRPr/>
            </a:lvl6pPr>
            <a:lvl7pPr marL="12436475" indent="-574675" algn="l" rtl="0">
              <a:spcBef>
                <a:spcPts val="2240"/>
              </a:spcBef>
              <a:spcAft>
                <a:spcPts val="0"/>
              </a:spcAft>
              <a:buClr>
                <a:schemeClr val="dk1"/>
              </a:buClr>
              <a:buFont typeface="Arial"/>
              <a:buChar char="»"/>
              <a:defRPr/>
            </a:lvl7pPr>
            <a:lvl8pPr marL="12893675" indent="-574675" algn="l" rtl="0">
              <a:spcBef>
                <a:spcPts val="2240"/>
              </a:spcBef>
              <a:spcAft>
                <a:spcPts val="0"/>
              </a:spcAft>
              <a:buClr>
                <a:schemeClr val="dk1"/>
              </a:buClr>
              <a:buFont typeface="Arial"/>
              <a:buChar char="»"/>
              <a:defRPr/>
            </a:lvl8pPr>
            <a:lvl9pPr marL="13350875" indent="-574675" algn="l" rtl="0">
              <a:spcBef>
                <a:spcPts val="2240"/>
              </a:spcBef>
              <a:spcAft>
                <a:spcPts val="0"/>
              </a:spcAft>
              <a:buClr>
                <a:schemeClr val="dk1"/>
              </a:buClr>
              <a:buFont typeface="Arial"/>
              <a:buChar char="»"/>
              <a:defRPr/>
            </a:lvl9pPr>
          </a:lstStyle>
          <a:p>
            <a:endParaRPr/>
          </a:p>
        </p:txBody>
      </p:sp>
      <p:sp>
        <p:nvSpPr>
          <p:cNvPr id="23" name="Shape 23"/>
          <p:cNvSpPr txBox="1">
            <a:spLocks noGrp="1"/>
          </p:cNvSpPr>
          <p:nvPr>
            <p:ph type="dt" idx="10"/>
          </p:nvPr>
        </p:nvSpPr>
        <p:spPr>
          <a:xfrm>
            <a:off x="2195511" y="29976762"/>
            <a:ext cx="10239375" cy="22860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4" name="Shape 24"/>
          <p:cNvSpPr txBox="1">
            <a:spLocks noGrp="1"/>
          </p:cNvSpPr>
          <p:nvPr>
            <p:ph type="ftr" idx="11"/>
          </p:nvPr>
        </p:nvSpPr>
        <p:spPr>
          <a:xfrm>
            <a:off x="14997112" y="29976762"/>
            <a:ext cx="13896975" cy="22860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5" name="Shape 25"/>
          <p:cNvSpPr txBox="1">
            <a:spLocks noGrp="1"/>
          </p:cNvSpPr>
          <p:nvPr>
            <p:ph type="sldNum" idx="12"/>
          </p:nvPr>
        </p:nvSpPr>
        <p:spPr>
          <a:xfrm>
            <a:off x="31456312" y="29976762"/>
            <a:ext cx="10239375" cy="2286000"/>
          </a:xfrm>
          <a:prstGeom prst="rect">
            <a:avLst/>
          </a:prstGeom>
          <a:noFill/>
          <a:ln>
            <a:noFill/>
          </a:ln>
        </p:spPr>
        <p:txBody>
          <a:bodyPr lIns="512050" tIns="256025" rIns="512050" bIns="256025" anchor="t" anchorCtr="0">
            <a:noAutofit/>
          </a:bodyPr>
          <a:lstStyle>
            <a:lvl1pPr marL="0" marR="0" indent="0" algn="r" rtl="0">
              <a:lnSpc>
                <a:spcPct val="100000"/>
              </a:lnSpc>
              <a:spcBef>
                <a:spcPts val="0"/>
              </a:spcBef>
              <a:spcAft>
                <a:spcPts val="0"/>
              </a:spcAft>
              <a:buNone/>
              <a:defRPr sz="7800" b="0" i="0" u="none" strike="noStrike" cap="none" baseline="0">
                <a:solidFill>
                  <a:schemeClr val="dk1"/>
                </a:solidFill>
                <a:latin typeface="Arial"/>
                <a:ea typeface="Arial"/>
                <a:cs typeface="Arial"/>
                <a:sym typeface="Arial"/>
              </a:defRPr>
            </a:lvl1pPr>
          </a:lstStyle>
          <a:p>
            <a:pPr marL="0" lvl="0" indent="0">
              <a:spcBef>
                <a:spcPts val="0"/>
              </a:spcBef>
              <a:buClr>
                <a:schemeClr val="dk1"/>
              </a:buClr>
              <a:buSzPct val="25000"/>
              <a:buFont typeface="Arial"/>
              <a:buNone/>
            </a:pPr>
            <a:fld id="{00000000-1234-1234-1234-123412341234}" type="slidenum">
              <a:rPr lang="en-US"/>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2195511" y="1317625"/>
            <a:ext cx="39500175" cy="5486399"/>
          </a:xfrm>
          <a:prstGeom prst="rect">
            <a:avLst/>
          </a:prstGeom>
          <a:noFill/>
          <a:ln>
            <a:noFill/>
          </a:ln>
        </p:spPr>
        <p:txBody>
          <a:bodyPr lIns="91425" tIns="91425" rIns="91425" b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200" algn="ctr" rtl="0">
              <a:spcBef>
                <a:spcPts val="0"/>
              </a:spcBef>
              <a:spcAft>
                <a:spcPts val="0"/>
              </a:spcAft>
              <a:defRPr/>
            </a:lvl6pPr>
            <a:lvl7pPr marL="914400" algn="ctr" rtl="0">
              <a:spcBef>
                <a:spcPts val="0"/>
              </a:spcBef>
              <a:spcAft>
                <a:spcPts val="0"/>
              </a:spcAft>
              <a:defRPr/>
            </a:lvl7pPr>
            <a:lvl8pPr marL="1371600" algn="ctr" rtl="0">
              <a:spcBef>
                <a:spcPts val="0"/>
              </a:spcBef>
              <a:spcAft>
                <a:spcPts val="0"/>
              </a:spcAft>
              <a:defRPr/>
            </a:lvl8pPr>
            <a:lvl9pPr marL="1828800" algn="ctr" rtl="0">
              <a:spcBef>
                <a:spcPts val="0"/>
              </a:spcBef>
              <a:spcAft>
                <a:spcPts val="0"/>
              </a:spcAft>
              <a:defRPr/>
            </a:lvl9pPr>
          </a:lstStyle>
          <a:p>
            <a:endParaRPr/>
          </a:p>
        </p:txBody>
      </p:sp>
      <p:sp>
        <p:nvSpPr>
          <p:cNvPr id="28" name="Shape 28"/>
          <p:cNvSpPr txBox="1">
            <a:spLocks noGrp="1"/>
          </p:cNvSpPr>
          <p:nvPr>
            <p:ph type="body" idx="1"/>
          </p:nvPr>
        </p:nvSpPr>
        <p:spPr>
          <a:xfrm rot="5400000">
            <a:off x="11083131" y="-1207294"/>
            <a:ext cx="21724937" cy="39500175"/>
          </a:xfrm>
          <a:prstGeom prst="rect">
            <a:avLst/>
          </a:prstGeom>
          <a:noFill/>
          <a:ln>
            <a:noFill/>
          </a:ln>
        </p:spPr>
        <p:txBody>
          <a:bodyPr lIns="91425" tIns="91425" rIns="91425" bIns="91425" anchor="t" anchorCtr="0"/>
          <a:lstStyle>
            <a:lvl1pPr marL="1920875" indent="-784225" algn="l" rtl="0">
              <a:spcBef>
                <a:spcPts val="3580"/>
              </a:spcBef>
              <a:spcAft>
                <a:spcPts val="0"/>
              </a:spcAft>
              <a:buClr>
                <a:schemeClr val="dk1"/>
              </a:buClr>
              <a:buFont typeface="Arial"/>
              <a:buChar char="•"/>
              <a:defRPr/>
            </a:lvl1pPr>
            <a:lvl2pPr marL="4160838" indent="-611187" algn="l" rtl="0">
              <a:spcBef>
                <a:spcPts val="3140"/>
              </a:spcBef>
              <a:spcAft>
                <a:spcPts val="0"/>
              </a:spcAft>
              <a:buClr>
                <a:schemeClr val="dk1"/>
              </a:buClr>
              <a:buFont typeface="Arial"/>
              <a:buChar char="–"/>
              <a:defRPr/>
            </a:lvl2pPr>
            <a:lvl3pPr marL="6400800" indent="-431800" algn="l" rtl="0">
              <a:spcBef>
                <a:spcPts val="2680"/>
              </a:spcBef>
              <a:spcAft>
                <a:spcPts val="0"/>
              </a:spcAft>
              <a:buClr>
                <a:schemeClr val="dk1"/>
              </a:buClr>
              <a:buFont typeface="Arial"/>
              <a:buChar char="•"/>
              <a:defRPr/>
            </a:lvl3pPr>
            <a:lvl4pPr marL="8961438" indent="-579438" algn="l" rtl="0">
              <a:spcBef>
                <a:spcPts val="2240"/>
              </a:spcBef>
              <a:spcAft>
                <a:spcPts val="0"/>
              </a:spcAft>
              <a:buClr>
                <a:schemeClr val="dk1"/>
              </a:buClr>
              <a:buFont typeface="Arial"/>
              <a:buChar char="–"/>
              <a:defRPr/>
            </a:lvl4pPr>
            <a:lvl5pPr marL="11522075" indent="-574675" algn="l" rtl="0">
              <a:spcBef>
                <a:spcPts val="2240"/>
              </a:spcBef>
              <a:spcAft>
                <a:spcPts val="0"/>
              </a:spcAft>
              <a:buClr>
                <a:schemeClr val="dk1"/>
              </a:buClr>
              <a:buFont typeface="Arial"/>
              <a:buChar char="»"/>
              <a:defRPr/>
            </a:lvl5pPr>
            <a:lvl6pPr marL="11979275" indent="-574675" algn="l" rtl="0">
              <a:spcBef>
                <a:spcPts val="2240"/>
              </a:spcBef>
              <a:spcAft>
                <a:spcPts val="0"/>
              </a:spcAft>
              <a:buClr>
                <a:schemeClr val="dk1"/>
              </a:buClr>
              <a:buFont typeface="Arial"/>
              <a:buChar char="»"/>
              <a:defRPr/>
            </a:lvl6pPr>
            <a:lvl7pPr marL="12436475" indent="-574675" algn="l" rtl="0">
              <a:spcBef>
                <a:spcPts val="2240"/>
              </a:spcBef>
              <a:spcAft>
                <a:spcPts val="0"/>
              </a:spcAft>
              <a:buClr>
                <a:schemeClr val="dk1"/>
              </a:buClr>
              <a:buFont typeface="Arial"/>
              <a:buChar char="»"/>
              <a:defRPr/>
            </a:lvl7pPr>
            <a:lvl8pPr marL="12893675" indent="-574675" algn="l" rtl="0">
              <a:spcBef>
                <a:spcPts val="2240"/>
              </a:spcBef>
              <a:spcAft>
                <a:spcPts val="0"/>
              </a:spcAft>
              <a:buClr>
                <a:schemeClr val="dk1"/>
              </a:buClr>
              <a:buFont typeface="Arial"/>
              <a:buChar char="»"/>
              <a:defRPr/>
            </a:lvl8pPr>
            <a:lvl9pPr marL="13350875" indent="-574675" algn="l" rtl="0">
              <a:spcBef>
                <a:spcPts val="2240"/>
              </a:spcBef>
              <a:spcAft>
                <a:spcPts val="0"/>
              </a:spcAft>
              <a:buClr>
                <a:schemeClr val="dk1"/>
              </a:buClr>
              <a:buFont typeface="Arial"/>
              <a:buChar char="»"/>
              <a:defRPr/>
            </a:lvl9pPr>
          </a:lstStyle>
          <a:p>
            <a:endParaRPr/>
          </a:p>
        </p:txBody>
      </p:sp>
      <p:sp>
        <p:nvSpPr>
          <p:cNvPr id="29" name="Shape 29"/>
          <p:cNvSpPr txBox="1">
            <a:spLocks noGrp="1"/>
          </p:cNvSpPr>
          <p:nvPr>
            <p:ph type="dt" idx="10"/>
          </p:nvPr>
        </p:nvSpPr>
        <p:spPr>
          <a:xfrm>
            <a:off x="2195511" y="29976762"/>
            <a:ext cx="10239375" cy="22860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0" name="Shape 30"/>
          <p:cNvSpPr txBox="1">
            <a:spLocks noGrp="1"/>
          </p:cNvSpPr>
          <p:nvPr>
            <p:ph type="ftr" idx="11"/>
          </p:nvPr>
        </p:nvSpPr>
        <p:spPr>
          <a:xfrm>
            <a:off x="14997112" y="29976762"/>
            <a:ext cx="13896975" cy="22860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1" name="Shape 31"/>
          <p:cNvSpPr txBox="1">
            <a:spLocks noGrp="1"/>
          </p:cNvSpPr>
          <p:nvPr>
            <p:ph type="sldNum" idx="12"/>
          </p:nvPr>
        </p:nvSpPr>
        <p:spPr>
          <a:xfrm>
            <a:off x="31456312" y="29976762"/>
            <a:ext cx="10239375" cy="2286000"/>
          </a:xfrm>
          <a:prstGeom prst="rect">
            <a:avLst/>
          </a:prstGeom>
          <a:noFill/>
          <a:ln>
            <a:noFill/>
          </a:ln>
        </p:spPr>
        <p:txBody>
          <a:bodyPr lIns="512050" tIns="256025" rIns="512050" bIns="256025" anchor="t" anchorCtr="0">
            <a:noAutofit/>
          </a:bodyPr>
          <a:lstStyle>
            <a:lvl1pPr marL="0" marR="0" indent="0" algn="r" rtl="0">
              <a:lnSpc>
                <a:spcPct val="100000"/>
              </a:lnSpc>
              <a:spcBef>
                <a:spcPts val="0"/>
              </a:spcBef>
              <a:spcAft>
                <a:spcPts val="0"/>
              </a:spcAft>
              <a:buNone/>
              <a:defRPr sz="7800" b="0" i="0" u="none" strike="noStrike" cap="none" baseline="0">
                <a:solidFill>
                  <a:schemeClr val="dk1"/>
                </a:solidFill>
                <a:latin typeface="Arial"/>
                <a:ea typeface="Arial"/>
                <a:cs typeface="Arial"/>
                <a:sym typeface="Arial"/>
              </a:defRPr>
            </a:lvl1pPr>
          </a:lstStyle>
          <a:p>
            <a:pPr marL="0" lvl="0" indent="0">
              <a:spcBef>
                <a:spcPts val="0"/>
              </a:spcBef>
              <a:buClr>
                <a:schemeClr val="dk1"/>
              </a:buClr>
              <a:buSzPct val="25000"/>
              <a:buFont typeface="Arial"/>
              <a:buNone/>
            </a:pPr>
            <a:fld id="{00000000-1234-1234-1234-123412341234}" type="slidenum">
              <a:rPr lang="en-US"/>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8602663" y="23042562"/>
            <a:ext cx="26335038" cy="2720974"/>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4" name="Shape 34"/>
          <p:cNvSpPr>
            <a:spLocks noGrp="1"/>
          </p:cNvSpPr>
          <p:nvPr>
            <p:ph type="pic" idx="2"/>
          </p:nvPr>
        </p:nvSpPr>
        <p:spPr>
          <a:xfrm>
            <a:off x="8602663" y="2941638"/>
            <a:ext cx="26335038" cy="19750086"/>
          </a:xfrm>
          <a:prstGeom prst="rect">
            <a:avLst/>
          </a:prstGeom>
          <a:noFill/>
          <a:ln>
            <a:noFill/>
          </a:ln>
        </p:spPr>
      </p:sp>
      <p:sp>
        <p:nvSpPr>
          <p:cNvPr id="35" name="Shape 35"/>
          <p:cNvSpPr txBox="1">
            <a:spLocks noGrp="1"/>
          </p:cNvSpPr>
          <p:nvPr>
            <p:ph type="body" idx="1"/>
          </p:nvPr>
        </p:nvSpPr>
        <p:spPr>
          <a:xfrm>
            <a:off x="8602663" y="25763537"/>
            <a:ext cx="26335038" cy="3862387"/>
          </a:xfrm>
          <a:prstGeom prst="rect">
            <a:avLst/>
          </a:prstGeom>
          <a:noFill/>
          <a:ln>
            <a:noFill/>
          </a:ln>
        </p:spPr>
        <p:txBody>
          <a:bodyPr lIns="91425" tIns="91425" rIns="91425" bIns="91425" anchor="t"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36" name="Shape 36"/>
          <p:cNvSpPr txBox="1">
            <a:spLocks noGrp="1"/>
          </p:cNvSpPr>
          <p:nvPr>
            <p:ph type="dt" idx="10"/>
          </p:nvPr>
        </p:nvSpPr>
        <p:spPr>
          <a:xfrm>
            <a:off x="2195511" y="29976762"/>
            <a:ext cx="10239375" cy="22860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7" name="Shape 37"/>
          <p:cNvSpPr txBox="1">
            <a:spLocks noGrp="1"/>
          </p:cNvSpPr>
          <p:nvPr>
            <p:ph type="ftr" idx="11"/>
          </p:nvPr>
        </p:nvSpPr>
        <p:spPr>
          <a:xfrm>
            <a:off x="14997112" y="29976762"/>
            <a:ext cx="13896975" cy="22860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8" name="Shape 38"/>
          <p:cNvSpPr txBox="1">
            <a:spLocks noGrp="1"/>
          </p:cNvSpPr>
          <p:nvPr>
            <p:ph type="sldNum" idx="12"/>
          </p:nvPr>
        </p:nvSpPr>
        <p:spPr>
          <a:xfrm>
            <a:off x="31456312" y="29976762"/>
            <a:ext cx="10239375" cy="2286000"/>
          </a:xfrm>
          <a:prstGeom prst="rect">
            <a:avLst/>
          </a:prstGeom>
          <a:noFill/>
          <a:ln>
            <a:noFill/>
          </a:ln>
        </p:spPr>
        <p:txBody>
          <a:bodyPr lIns="512050" tIns="256025" rIns="512050" bIns="256025" anchor="t" anchorCtr="0">
            <a:noAutofit/>
          </a:bodyPr>
          <a:lstStyle>
            <a:lvl1pPr marL="0" marR="0" indent="0" algn="r" rtl="0">
              <a:lnSpc>
                <a:spcPct val="100000"/>
              </a:lnSpc>
              <a:spcBef>
                <a:spcPts val="0"/>
              </a:spcBef>
              <a:spcAft>
                <a:spcPts val="0"/>
              </a:spcAft>
              <a:buNone/>
              <a:defRPr sz="7800" b="0" i="0" u="none" strike="noStrike" cap="none" baseline="0">
                <a:solidFill>
                  <a:schemeClr val="dk1"/>
                </a:solidFill>
                <a:latin typeface="Arial"/>
                <a:ea typeface="Arial"/>
                <a:cs typeface="Arial"/>
                <a:sym typeface="Arial"/>
              </a:defRPr>
            </a:lvl1pPr>
          </a:lstStyle>
          <a:p>
            <a:pPr marL="0" lvl="0" indent="0">
              <a:spcBef>
                <a:spcPts val="0"/>
              </a:spcBef>
              <a:buClr>
                <a:schemeClr val="dk1"/>
              </a:buClr>
              <a:buSzPct val="25000"/>
              <a:buFont typeface="Arial"/>
              <a:buNone/>
            </a:pPr>
            <a:fld id="{00000000-1234-1234-1234-123412341234}" type="slidenum">
              <a:rPr lang="en-US"/>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2193925" y="1311275"/>
            <a:ext cx="14439900" cy="5576887"/>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1" name="Shape 41"/>
          <p:cNvSpPr txBox="1">
            <a:spLocks noGrp="1"/>
          </p:cNvSpPr>
          <p:nvPr>
            <p:ph type="body" idx="1"/>
          </p:nvPr>
        </p:nvSpPr>
        <p:spPr>
          <a:xfrm>
            <a:off x="17160875" y="1311275"/>
            <a:ext cx="24536398" cy="28093989"/>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2" name="Shape 42"/>
          <p:cNvSpPr txBox="1">
            <a:spLocks noGrp="1"/>
          </p:cNvSpPr>
          <p:nvPr>
            <p:ph type="body" idx="2"/>
          </p:nvPr>
        </p:nvSpPr>
        <p:spPr>
          <a:xfrm>
            <a:off x="2193925" y="6888163"/>
            <a:ext cx="14439900" cy="22517100"/>
          </a:xfrm>
          <a:prstGeom prst="rect">
            <a:avLst/>
          </a:prstGeom>
          <a:noFill/>
          <a:ln>
            <a:noFill/>
          </a:ln>
        </p:spPr>
        <p:txBody>
          <a:bodyPr lIns="91425" tIns="91425" rIns="91425" bIns="91425" anchor="t"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43" name="Shape 43"/>
          <p:cNvSpPr txBox="1">
            <a:spLocks noGrp="1"/>
          </p:cNvSpPr>
          <p:nvPr>
            <p:ph type="dt" idx="10"/>
          </p:nvPr>
        </p:nvSpPr>
        <p:spPr>
          <a:xfrm>
            <a:off x="2195511" y="29976762"/>
            <a:ext cx="10239375" cy="22860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4" name="Shape 44"/>
          <p:cNvSpPr txBox="1">
            <a:spLocks noGrp="1"/>
          </p:cNvSpPr>
          <p:nvPr>
            <p:ph type="ftr" idx="11"/>
          </p:nvPr>
        </p:nvSpPr>
        <p:spPr>
          <a:xfrm>
            <a:off x="14997112" y="29976762"/>
            <a:ext cx="13896975" cy="22860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5" name="Shape 45"/>
          <p:cNvSpPr txBox="1">
            <a:spLocks noGrp="1"/>
          </p:cNvSpPr>
          <p:nvPr>
            <p:ph type="sldNum" idx="12"/>
          </p:nvPr>
        </p:nvSpPr>
        <p:spPr>
          <a:xfrm>
            <a:off x="31456312" y="29976762"/>
            <a:ext cx="10239375" cy="2286000"/>
          </a:xfrm>
          <a:prstGeom prst="rect">
            <a:avLst/>
          </a:prstGeom>
          <a:noFill/>
          <a:ln>
            <a:noFill/>
          </a:ln>
        </p:spPr>
        <p:txBody>
          <a:bodyPr lIns="512050" tIns="256025" rIns="512050" bIns="256025" anchor="t" anchorCtr="0">
            <a:noAutofit/>
          </a:bodyPr>
          <a:lstStyle>
            <a:lvl1pPr marL="0" marR="0" indent="0" algn="r" rtl="0">
              <a:lnSpc>
                <a:spcPct val="100000"/>
              </a:lnSpc>
              <a:spcBef>
                <a:spcPts val="0"/>
              </a:spcBef>
              <a:spcAft>
                <a:spcPts val="0"/>
              </a:spcAft>
              <a:buNone/>
              <a:defRPr sz="7800" b="0" i="0" u="none" strike="noStrike" cap="none" baseline="0">
                <a:solidFill>
                  <a:schemeClr val="dk1"/>
                </a:solidFill>
                <a:latin typeface="Arial"/>
                <a:ea typeface="Arial"/>
                <a:cs typeface="Arial"/>
                <a:sym typeface="Arial"/>
              </a:defRPr>
            </a:lvl1pPr>
          </a:lstStyle>
          <a:p>
            <a:pPr marL="0" lvl="0" indent="0">
              <a:spcBef>
                <a:spcPts val="0"/>
              </a:spcBef>
              <a:buClr>
                <a:schemeClr val="dk1"/>
              </a:buClr>
              <a:buSzPct val="25000"/>
              <a:buFont typeface="Arial"/>
              <a:buNone/>
            </a:pPr>
            <a:fld id="{00000000-1234-1234-1234-123412341234}" type="slidenum">
              <a:rPr lang="en-US"/>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6"/>
        <p:cNvGrpSpPr/>
        <p:nvPr/>
      </p:nvGrpSpPr>
      <p:grpSpPr>
        <a:xfrm>
          <a:off x="0" y="0"/>
          <a:ext cx="0" cy="0"/>
          <a:chOff x="0" y="0"/>
          <a:chExt cx="0" cy="0"/>
        </a:xfrm>
      </p:grpSpPr>
      <p:sp>
        <p:nvSpPr>
          <p:cNvPr id="47" name="Shape 47"/>
          <p:cNvSpPr txBox="1">
            <a:spLocks noGrp="1"/>
          </p:cNvSpPr>
          <p:nvPr>
            <p:ph type="dt" idx="10"/>
          </p:nvPr>
        </p:nvSpPr>
        <p:spPr>
          <a:xfrm>
            <a:off x="2195511" y="29976762"/>
            <a:ext cx="10239375" cy="22860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8" name="Shape 48"/>
          <p:cNvSpPr txBox="1">
            <a:spLocks noGrp="1"/>
          </p:cNvSpPr>
          <p:nvPr>
            <p:ph type="ftr" idx="11"/>
          </p:nvPr>
        </p:nvSpPr>
        <p:spPr>
          <a:xfrm>
            <a:off x="14997112" y="29976762"/>
            <a:ext cx="13896975" cy="22860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9" name="Shape 49"/>
          <p:cNvSpPr txBox="1">
            <a:spLocks noGrp="1"/>
          </p:cNvSpPr>
          <p:nvPr>
            <p:ph type="sldNum" idx="12"/>
          </p:nvPr>
        </p:nvSpPr>
        <p:spPr>
          <a:xfrm>
            <a:off x="31456312" y="29976762"/>
            <a:ext cx="10239375" cy="2286000"/>
          </a:xfrm>
          <a:prstGeom prst="rect">
            <a:avLst/>
          </a:prstGeom>
          <a:noFill/>
          <a:ln>
            <a:noFill/>
          </a:ln>
        </p:spPr>
        <p:txBody>
          <a:bodyPr lIns="512050" tIns="256025" rIns="512050" bIns="256025" anchor="t" anchorCtr="0">
            <a:noAutofit/>
          </a:bodyPr>
          <a:lstStyle>
            <a:lvl1pPr marL="0" marR="0" indent="0" algn="r" rtl="0">
              <a:lnSpc>
                <a:spcPct val="100000"/>
              </a:lnSpc>
              <a:spcBef>
                <a:spcPts val="0"/>
              </a:spcBef>
              <a:spcAft>
                <a:spcPts val="0"/>
              </a:spcAft>
              <a:buNone/>
              <a:defRPr sz="7800" b="0" i="0" u="none" strike="noStrike" cap="none" baseline="0">
                <a:solidFill>
                  <a:schemeClr val="dk1"/>
                </a:solidFill>
                <a:latin typeface="Arial"/>
                <a:ea typeface="Arial"/>
                <a:cs typeface="Arial"/>
                <a:sym typeface="Arial"/>
              </a:defRPr>
            </a:lvl1pPr>
          </a:lstStyle>
          <a:p>
            <a:pPr marL="0" lvl="0" indent="0">
              <a:spcBef>
                <a:spcPts val="0"/>
              </a:spcBef>
              <a:buClr>
                <a:schemeClr val="dk1"/>
              </a:buClr>
              <a:buSzPct val="25000"/>
              <a:buFont typeface="Arial"/>
              <a:buNone/>
            </a:pPr>
            <a:fld id="{00000000-1234-1234-1234-123412341234}" type="slidenum">
              <a:rPr lang="en-US"/>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50"/>
        <p:cNvGrpSpPr/>
        <p:nvPr/>
      </p:nvGrpSpPr>
      <p:grpSpPr>
        <a:xfrm>
          <a:off x="0" y="0"/>
          <a:ext cx="0" cy="0"/>
          <a:chOff x="0" y="0"/>
          <a:chExt cx="0" cy="0"/>
        </a:xfrm>
      </p:grpSpPr>
      <p:sp>
        <p:nvSpPr>
          <p:cNvPr id="51" name="Shape 51"/>
          <p:cNvSpPr txBox="1">
            <a:spLocks noGrp="1"/>
          </p:cNvSpPr>
          <p:nvPr>
            <p:ph type="title"/>
          </p:nvPr>
        </p:nvSpPr>
        <p:spPr>
          <a:xfrm>
            <a:off x="2195511" y="1317625"/>
            <a:ext cx="39500175" cy="5486399"/>
          </a:xfrm>
          <a:prstGeom prst="rect">
            <a:avLst/>
          </a:prstGeom>
          <a:noFill/>
          <a:ln>
            <a:noFill/>
          </a:ln>
        </p:spPr>
        <p:txBody>
          <a:bodyPr lIns="91425" tIns="91425" rIns="91425" b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200" algn="ctr" rtl="0">
              <a:spcBef>
                <a:spcPts val="0"/>
              </a:spcBef>
              <a:spcAft>
                <a:spcPts val="0"/>
              </a:spcAft>
              <a:defRPr/>
            </a:lvl6pPr>
            <a:lvl7pPr marL="914400" algn="ctr" rtl="0">
              <a:spcBef>
                <a:spcPts val="0"/>
              </a:spcBef>
              <a:spcAft>
                <a:spcPts val="0"/>
              </a:spcAft>
              <a:defRPr/>
            </a:lvl7pPr>
            <a:lvl8pPr marL="1371600" algn="ctr" rtl="0">
              <a:spcBef>
                <a:spcPts val="0"/>
              </a:spcBef>
              <a:spcAft>
                <a:spcPts val="0"/>
              </a:spcAft>
              <a:defRPr/>
            </a:lvl8pPr>
            <a:lvl9pPr marL="1828800" algn="ctr" rtl="0">
              <a:spcBef>
                <a:spcPts val="0"/>
              </a:spcBef>
              <a:spcAft>
                <a:spcPts val="0"/>
              </a:spcAft>
              <a:defRPr/>
            </a:lvl9pPr>
          </a:lstStyle>
          <a:p>
            <a:endParaRPr/>
          </a:p>
        </p:txBody>
      </p:sp>
      <p:sp>
        <p:nvSpPr>
          <p:cNvPr id="52" name="Shape 52"/>
          <p:cNvSpPr txBox="1">
            <a:spLocks noGrp="1"/>
          </p:cNvSpPr>
          <p:nvPr>
            <p:ph type="dt" idx="10"/>
          </p:nvPr>
        </p:nvSpPr>
        <p:spPr>
          <a:xfrm>
            <a:off x="2195511" y="29976762"/>
            <a:ext cx="10239375" cy="22860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3" name="Shape 53"/>
          <p:cNvSpPr txBox="1">
            <a:spLocks noGrp="1"/>
          </p:cNvSpPr>
          <p:nvPr>
            <p:ph type="ftr" idx="11"/>
          </p:nvPr>
        </p:nvSpPr>
        <p:spPr>
          <a:xfrm>
            <a:off x="14997112" y="29976762"/>
            <a:ext cx="13896975" cy="22860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4" name="Shape 54"/>
          <p:cNvSpPr txBox="1">
            <a:spLocks noGrp="1"/>
          </p:cNvSpPr>
          <p:nvPr>
            <p:ph type="sldNum" idx="12"/>
          </p:nvPr>
        </p:nvSpPr>
        <p:spPr>
          <a:xfrm>
            <a:off x="31456312" y="29976762"/>
            <a:ext cx="10239375" cy="2286000"/>
          </a:xfrm>
          <a:prstGeom prst="rect">
            <a:avLst/>
          </a:prstGeom>
          <a:noFill/>
          <a:ln>
            <a:noFill/>
          </a:ln>
        </p:spPr>
        <p:txBody>
          <a:bodyPr lIns="512050" tIns="256025" rIns="512050" bIns="256025" anchor="t" anchorCtr="0">
            <a:noAutofit/>
          </a:bodyPr>
          <a:lstStyle>
            <a:lvl1pPr marL="0" marR="0" indent="0" algn="r" rtl="0">
              <a:lnSpc>
                <a:spcPct val="100000"/>
              </a:lnSpc>
              <a:spcBef>
                <a:spcPts val="0"/>
              </a:spcBef>
              <a:spcAft>
                <a:spcPts val="0"/>
              </a:spcAft>
              <a:buNone/>
              <a:defRPr sz="7800" b="0" i="0" u="none" strike="noStrike" cap="none" baseline="0">
                <a:solidFill>
                  <a:schemeClr val="dk1"/>
                </a:solidFill>
                <a:latin typeface="Arial"/>
                <a:ea typeface="Arial"/>
                <a:cs typeface="Arial"/>
                <a:sym typeface="Arial"/>
              </a:defRPr>
            </a:lvl1pPr>
          </a:lstStyle>
          <a:p>
            <a:pPr marL="0" lvl="0" indent="0">
              <a:spcBef>
                <a:spcPts val="0"/>
              </a:spcBef>
              <a:buClr>
                <a:schemeClr val="dk1"/>
              </a:buClr>
              <a:buSzPct val="25000"/>
              <a:buFont typeface="Arial"/>
              <a:buNone/>
            </a:pPr>
            <a:fld id="{00000000-1234-1234-1234-123412341234}" type="slidenum">
              <a:rPr lang="en-US"/>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55"/>
        <p:cNvGrpSpPr/>
        <p:nvPr/>
      </p:nvGrpSpPr>
      <p:grpSpPr>
        <a:xfrm>
          <a:off x="0" y="0"/>
          <a:ext cx="0" cy="0"/>
          <a:chOff x="0" y="0"/>
          <a:chExt cx="0" cy="0"/>
        </a:xfrm>
      </p:grpSpPr>
      <p:sp>
        <p:nvSpPr>
          <p:cNvPr id="56" name="Shape 56"/>
          <p:cNvSpPr txBox="1">
            <a:spLocks noGrp="1"/>
          </p:cNvSpPr>
          <p:nvPr>
            <p:ph type="title"/>
          </p:nvPr>
        </p:nvSpPr>
        <p:spPr>
          <a:xfrm>
            <a:off x="2193925" y="1317625"/>
            <a:ext cx="39503351" cy="5486399"/>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7" name="Shape 57"/>
          <p:cNvSpPr txBox="1">
            <a:spLocks noGrp="1"/>
          </p:cNvSpPr>
          <p:nvPr>
            <p:ph type="body" idx="1"/>
          </p:nvPr>
        </p:nvSpPr>
        <p:spPr>
          <a:xfrm>
            <a:off x="2193925" y="7369175"/>
            <a:ext cx="19392900" cy="3070224"/>
          </a:xfrm>
          <a:prstGeom prst="rect">
            <a:avLst/>
          </a:prstGeom>
          <a:noFill/>
          <a:ln>
            <a:noFill/>
          </a:ln>
        </p:spPr>
        <p:txBody>
          <a:bodyPr lIns="91425" tIns="91425" rIns="91425" bIns="91425" anchor="b"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58" name="Shape 58"/>
          <p:cNvSpPr txBox="1">
            <a:spLocks noGrp="1"/>
          </p:cNvSpPr>
          <p:nvPr>
            <p:ph type="body" idx="2"/>
          </p:nvPr>
        </p:nvSpPr>
        <p:spPr>
          <a:xfrm>
            <a:off x="2193925" y="10439400"/>
            <a:ext cx="19392900" cy="18965862"/>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9" name="Shape 59"/>
          <p:cNvSpPr txBox="1">
            <a:spLocks noGrp="1"/>
          </p:cNvSpPr>
          <p:nvPr>
            <p:ph type="body" idx="3"/>
          </p:nvPr>
        </p:nvSpPr>
        <p:spPr>
          <a:xfrm>
            <a:off x="22296437" y="7369175"/>
            <a:ext cx="19400836" cy="3070224"/>
          </a:xfrm>
          <a:prstGeom prst="rect">
            <a:avLst/>
          </a:prstGeom>
          <a:noFill/>
          <a:ln>
            <a:noFill/>
          </a:ln>
        </p:spPr>
        <p:txBody>
          <a:bodyPr lIns="91425" tIns="91425" rIns="91425" bIns="91425" anchor="b"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60" name="Shape 60"/>
          <p:cNvSpPr txBox="1">
            <a:spLocks noGrp="1"/>
          </p:cNvSpPr>
          <p:nvPr>
            <p:ph type="body" idx="4"/>
          </p:nvPr>
        </p:nvSpPr>
        <p:spPr>
          <a:xfrm>
            <a:off x="22296437" y="10439400"/>
            <a:ext cx="19400836" cy="18965862"/>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1" name="Shape 61"/>
          <p:cNvSpPr txBox="1">
            <a:spLocks noGrp="1"/>
          </p:cNvSpPr>
          <p:nvPr>
            <p:ph type="dt" idx="10"/>
          </p:nvPr>
        </p:nvSpPr>
        <p:spPr>
          <a:xfrm>
            <a:off x="2195511" y="29976762"/>
            <a:ext cx="10239375" cy="22860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2" name="Shape 62"/>
          <p:cNvSpPr txBox="1">
            <a:spLocks noGrp="1"/>
          </p:cNvSpPr>
          <p:nvPr>
            <p:ph type="ftr" idx="11"/>
          </p:nvPr>
        </p:nvSpPr>
        <p:spPr>
          <a:xfrm>
            <a:off x="14997112" y="29976762"/>
            <a:ext cx="13896975" cy="22860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3" name="Shape 63"/>
          <p:cNvSpPr txBox="1">
            <a:spLocks noGrp="1"/>
          </p:cNvSpPr>
          <p:nvPr>
            <p:ph type="sldNum" idx="12"/>
          </p:nvPr>
        </p:nvSpPr>
        <p:spPr>
          <a:xfrm>
            <a:off x="31456312" y="29976762"/>
            <a:ext cx="10239375" cy="2286000"/>
          </a:xfrm>
          <a:prstGeom prst="rect">
            <a:avLst/>
          </a:prstGeom>
          <a:noFill/>
          <a:ln>
            <a:noFill/>
          </a:ln>
        </p:spPr>
        <p:txBody>
          <a:bodyPr lIns="512050" tIns="256025" rIns="512050" bIns="256025" anchor="t" anchorCtr="0">
            <a:noAutofit/>
          </a:bodyPr>
          <a:lstStyle>
            <a:lvl1pPr marL="0" marR="0" indent="0" algn="r" rtl="0">
              <a:lnSpc>
                <a:spcPct val="100000"/>
              </a:lnSpc>
              <a:spcBef>
                <a:spcPts val="0"/>
              </a:spcBef>
              <a:spcAft>
                <a:spcPts val="0"/>
              </a:spcAft>
              <a:buNone/>
              <a:defRPr sz="7800" b="0" i="0" u="none" strike="noStrike" cap="none" baseline="0">
                <a:solidFill>
                  <a:schemeClr val="dk1"/>
                </a:solidFill>
                <a:latin typeface="Arial"/>
                <a:ea typeface="Arial"/>
                <a:cs typeface="Arial"/>
                <a:sym typeface="Arial"/>
              </a:defRPr>
            </a:lvl1pPr>
          </a:lstStyle>
          <a:p>
            <a:pPr marL="0" lvl="0" indent="0">
              <a:spcBef>
                <a:spcPts val="0"/>
              </a:spcBef>
              <a:buClr>
                <a:schemeClr val="dk1"/>
              </a:buClr>
              <a:buSzPct val="25000"/>
              <a:buFont typeface="Arial"/>
              <a:buNone/>
            </a:pPr>
            <a:fld id="{00000000-1234-1234-1234-123412341234}" type="slidenum">
              <a:rPr lang="en-US"/>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2195511" y="1317625"/>
            <a:ext cx="39500175" cy="5486399"/>
          </a:xfrm>
          <a:prstGeom prst="rect">
            <a:avLst/>
          </a:prstGeom>
          <a:noFill/>
          <a:ln>
            <a:noFill/>
          </a:ln>
        </p:spPr>
        <p:txBody>
          <a:bodyPr lIns="91425" tIns="91425" rIns="91425" b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200" algn="ctr" rtl="0">
              <a:spcBef>
                <a:spcPts val="0"/>
              </a:spcBef>
              <a:spcAft>
                <a:spcPts val="0"/>
              </a:spcAft>
              <a:defRPr/>
            </a:lvl6pPr>
            <a:lvl7pPr marL="914400" algn="ctr" rtl="0">
              <a:spcBef>
                <a:spcPts val="0"/>
              </a:spcBef>
              <a:spcAft>
                <a:spcPts val="0"/>
              </a:spcAft>
              <a:defRPr/>
            </a:lvl7pPr>
            <a:lvl8pPr marL="1371600" algn="ctr" rtl="0">
              <a:spcBef>
                <a:spcPts val="0"/>
              </a:spcBef>
              <a:spcAft>
                <a:spcPts val="0"/>
              </a:spcAft>
              <a:defRPr/>
            </a:lvl8pPr>
            <a:lvl9pPr marL="1828800" algn="ctr" rtl="0">
              <a:spcBef>
                <a:spcPts val="0"/>
              </a:spcBef>
              <a:spcAft>
                <a:spcPts val="0"/>
              </a:spcAft>
              <a:defRPr/>
            </a:lvl9pPr>
          </a:lstStyle>
          <a:p>
            <a:endParaRPr/>
          </a:p>
        </p:txBody>
      </p:sp>
      <p:sp>
        <p:nvSpPr>
          <p:cNvPr id="66" name="Shape 66"/>
          <p:cNvSpPr txBox="1">
            <a:spLocks noGrp="1"/>
          </p:cNvSpPr>
          <p:nvPr>
            <p:ph type="body" idx="1"/>
          </p:nvPr>
        </p:nvSpPr>
        <p:spPr>
          <a:xfrm>
            <a:off x="2195513" y="7680325"/>
            <a:ext cx="19673887" cy="21724937"/>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7" name="Shape 67"/>
          <p:cNvSpPr txBox="1">
            <a:spLocks noGrp="1"/>
          </p:cNvSpPr>
          <p:nvPr>
            <p:ph type="body" idx="2"/>
          </p:nvPr>
        </p:nvSpPr>
        <p:spPr>
          <a:xfrm>
            <a:off x="22021800" y="7680325"/>
            <a:ext cx="19673888" cy="21724937"/>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8" name="Shape 68"/>
          <p:cNvSpPr txBox="1">
            <a:spLocks noGrp="1"/>
          </p:cNvSpPr>
          <p:nvPr>
            <p:ph type="dt" idx="10"/>
          </p:nvPr>
        </p:nvSpPr>
        <p:spPr>
          <a:xfrm>
            <a:off x="2195511" y="29976762"/>
            <a:ext cx="10239375" cy="22860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9" name="Shape 69"/>
          <p:cNvSpPr txBox="1">
            <a:spLocks noGrp="1"/>
          </p:cNvSpPr>
          <p:nvPr>
            <p:ph type="ftr" idx="11"/>
          </p:nvPr>
        </p:nvSpPr>
        <p:spPr>
          <a:xfrm>
            <a:off x="14997112" y="29976762"/>
            <a:ext cx="13896975" cy="22860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0" name="Shape 70"/>
          <p:cNvSpPr txBox="1">
            <a:spLocks noGrp="1"/>
          </p:cNvSpPr>
          <p:nvPr>
            <p:ph type="sldNum" idx="12"/>
          </p:nvPr>
        </p:nvSpPr>
        <p:spPr>
          <a:xfrm>
            <a:off x="31456312" y="29976762"/>
            <a:ext cx="10239375" cy="2286000"/>
          </a:xfrm>
          <a:prstGeom prst="rect">
            <a:avLst/>
          </a:prstGeom>
          <a:noFill/>
          <a:ln>
            <a:noFill/>
          </a:ln>
        </p:spPr>
        <p:txBody>
          <a:bodyPr lIns="512050" tIns="256025" rIns="512050" bIns="256025" anchor="t" anchorCtr="0">
            <a:noAutofit/>
          </a:bodyPr>
          <a:lstStyle>
            <a:lvl1pPr marL="0" marR="0" indent="0" algn="r" rtl="0">
              <a:lnSpc>
                <a:spcPct val="100000"/>
              </a:lnSpc>
              <a:spcBef>
                <a:spcPts val="0"/>
              </a:spcBef>
              <a:spcAft>
                <a:spcPts val="0"/>
              </a:spcAft>
              <a:buNone/>
              <a:defRPr sz="7800" b="0" i="0" u="none" strike="noStrike" cap="none" baseline="0">
                <a:solidFill>
                  <a:schemeClr val="dk1"/>
                </a:solidFill>
                <a:latin typeface="Arial"/>
                <a:ea typeface="Arial"/>
                <a:cs typeface="Arial"/>
                <a:sym typeface="Arial"/>
              </a:defRPr>
            </a:lvl1pPr>
          </a:lstStyle>
          <a:p>
            <a:pPr marL="0" lvl="0" indent="0">
              <a:spcBef>
                <a:spcPts val="0"/>
              </a:spcBef>
              <a:buClr>
                <a:schemeClr val="dk1"/>
              </a:buClr>
              <a:buSzPct val="25000"/>
              <a:buFont typeface="Arial"/>
              <a:buNone/>
            </a:pPr>
            <a:fld id="{00000000-1234-1234-1234-123412341234}" type="slidenum">
              <a:rPr lang="en-US"/>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
        <p:cNvGrpSpPr/>
        <p:nvPr/>
      </p:nvGrpSpPr>
      <p:grpSpPr>
        <a:xfrm>
          <a:off x="0" y="0"/>
          <a:ext cx="0" cy="0"/>
          <a:chOff x="0" y="0"/>
          <a:chExt cx="0" cy="0"/>
        </a:xfrm>
      </p:grpSpPr>
      <p:sp>
        <p:nvSpPr>
          <p:cNvPr id="9" name="Shape 9"/>
          <p:cNvSpPr txBox="1">
            <a:spLocks noGrp="1"/>
          </p:cNvSpPr>
          <p:nvPr>
            <p:ph type="title"/>
          </p:nvPr>
        </p:nvSpPr>
        <p:spPr>
          <a:xfrm>
            <a:off x="2195511" y="1317625"/>
            <a:ext cx="39500175" cy="5486399"/>
          </a:xfrm>
          <a:prstGeom prst="rect">
            <a:avLst/>
          </a:prstGeom>
          <a:noFill/>
          <a:ln>
            <a:noFill/>
          </a:ln>
        </p:spPr>
        <p:txBody>
          <a:bodyPr lIns="91425" tIns="91425" rIns="91425" bIns="91425" anchor="ctr" anchorCtr="0"/>
          <a:lstStyle>
            <a:lvl1pPr marL="0" marR="0" indent="0" algn="ctr" rtl="0">
              <a:spcBef>
                <a:spcPts val="0"/>
              </a:spcBef>
              <a:spcAft>
                <a:spcPts val="0"/>
              </a:spcAft>
              <a:defRPr/>
            </a:lvl1pPr>
            <a:lvl2pPr marL="0" marR="0" indent="0" algn="ctr" rtl="0">
              <a:spcBef>
                <a:spcPts val="0"/>
              </a:spcBef>
              <a:spcAft>
                <a:spcPts val="0"/>
              </a:spcAft>
              <a:defRPr/>
            </a:lvl2pPr>
            <a:lvl3pPr marL="0" marR="0" indent="0" algn="ctr" rtl="0">
              <a:spcBef>
                <a:spcPts val="0"/>
              </a:spcBef>
              <a:spcAft>
                <a:spcPts val="0"/>
              </a:spcAft>
              <a:defRPr/>
            </a:lvl3pPr>
            <a:lvl4pPr marL="0" marR="0" indent="0" algn="ctr" rtl="0">
              <a:spcBef>
                <a:spcPts val="0"/>
              </a:spcBef>
              <a:spcAft>
                <a:spcPts val="0"/>
              </a:spcAft>
              <a:defRPr/>
            </a:lvl4pPr>
            <a:lvl5pPr marL="0" marR="0" indent="0" algn="ctr" rtl="0">
              <a:spcBef>
                <a:spcPts val="0"/>
              </a:spcBef>
              <a:spcAft>
                <a:spcPts val="0"/>
              </a:spcAft>
              <a:defRPr/>
            </a:lvl5pPr>
            <a:lvl6pPr marL="457200" marR="0" indent="0" algn="ctr" rtl="0">
              <a:spcBef>
                <a:spcPts val="0"/>
              </a:spcBef>
              <a:spcAft>
                <a:spcPts val="0"/>
              </a:spcAft>
              <a:defRPr/>
            </a:lvl6pPr>
            <a:lvl7pPr marL="914400" marR="0" indent="0" algn="ctr" rtl="0">
              <a:spcBef>
                <a:spcPts val="0"/>
              </a:spcBef>
              <a:spcAft>
                <a:spcPts val="0"/>
              </a:spcAft>
              <a:defRPr/>
            </a:lvl7pPr>
            <a:lvl8pPr marL="1371600" marR="0" indent="0" algn="ctr" rtl="0">
              <a:spcBef>
                <a:spcPts val="0"/>
              </a:spcBef>
              <a:spcAft>
                <a:spcPts val="0"/>
              </a:spcAft>
              <a:defRPr/>
            </a:lvl8pPr>
            <a:lvl9pPr marL="1828800" marR="0" indent="0" algn="ctr" rtl="0">
              <a:spcBef>
                <a:spcPts val="0"/>
              </a:spcBef>
              <a:spcAft>
                <a:spcPts val="0"/>
              </a:spcAft>
              <a:defRPr/>
            </a:lvl9pPr>
          </a:lstStyle>
          <a:p>
            <a:endParaRPr/>
          </a:p>
        </p:txBody>
      </p:sp>
      <p:sp>
        <p:nvSpPr>
          <p:cNvPr id="10" name="Shape 10"/>
          <p:cNvSpPr txBox="1">
            <a:spLocks noGrp="1"/>
          </p:cNvSpPr>
          <p:nvPr>
            <p:ph type="body" idx="1"/>
          </p:nvPr>
        </p:nvSpPr>
        <p:spPr>
          <a:xfrm>
            <a:off x="2195511" y="7680325"/>
            <a:ext cx="39500175" cy="21724937"/>
          </a:xfrm>
          <a:prstGeom prst="rect">
            <a:avLst/>
          </a:prstGeom>
          <a:noFill/>
          <a:ln>
            <a:noFill/>
          </a:ln>
        </p:spPr>
        <p:txBody>
          <a:bodyPr lIns="91425" tIns="91425" rIns="91425" bIns="91425" anchor="t" anchorCtr="0"/>
          <a:lstStyle>
            <a:lvl1pPr marL="1920875" marR="0" indent="-784225" algn="l" rtl="0">
              <a:spcBef>
                <a:spcPts val="3580"/>
              </a:spcBef>
              <a:spcAft>
                <a:spcPts val="0"/>
              </a:spcAft>
              <a:buClr>
                <a:schemeClr val="dk1"/>
              </a:buClr>
              <a:buFont typeface="Arial"/>
              <a:buChar char="•"/>
              <a:defRPr/>
            </a:lvl1pPr>
            <a:lvl2pPr marL="4160838" marR="0" indent="-611187" algn="l" rtl="0">
              <a:spcBef>
                <a:spcPts val="3140"/>
              </a:spcBef>
              <a:spcAft>
                <a:spcPts val="0"/>
              </a:spcAft>
              <a:buClr>
                <a:schemeClr val="dk1"/>
              </a:buClr>
              <a:buFont typeface="Arial"/>
              <a:buChar char="–"/>
              <a:defRPr/>
            </a:lvl2pPr>
            <a:lvl3pPr marL="6400800" marR="0" indent="-431800" algn="l" rtl="0">
              <a:spcBef>
                <a:spcPts val="2680"/>
              </a:spcBef>
              <a:spcAft>
                <a:spcPts val="0"/>
              </a:spcAft>
              <a:buClr>
                <a:schemeClr val="dk1"/>
              </a:buClr>
              <a:buFont typeface="Arial"/>
              <a:buChar char="•"/>
              <a:defRPr/>
            </a:lvl3pPr>
            <a:lvl4pPr marL="8961438" marR="0" indent="-579438" algn="l" rtl="0">
              <a:spcBef>
                <a:spcPts val="2240"/>
              </a:spcBef>
              <a:spcAft>
                <a:spcPts val="0"/>
              </a:spcAft>
              <a:buClr>
                <a:schemeClr val="dk1"/>
              </a:buClr>
              <a:buFont typeface="Arial"/>
              <a:buChar char="–"/>
              <a:defRPr/>
            </a:lvl4pPr>
            <a:lvl5pPr marL="11522075" marR="0" indent="-574675" algn="l" rtl="0">
              <a:spcBef>
                <a:spcPts val="2240"/>
              </a:spcBef>
              <a:spcAft>
                <a:spcPts val="0"/>
              </a:spcAft>
              <a:buClr>
                <a:schemeClr val="dk1"/>
              </a:buClr>
              <a:buFont typeface="Arial"/>
              <a:buChar char="»"/>
              <a:defRPr/>
            </a:lvl5pPr>
            <a:lvl6pPr marL="11979275" marR="0" indent="-574675" algn="l" rtl="0">
              <a:spcBef>
                <a:spcPts val="2240"/>
              </a:spcBef>
              <a:spcAft>
                <a:spcPts val="0"/>
              </a:spcAft>
              <a:buClr>
                <a:schemeClr val="dk1"/>
              </a:buClr>
              <a:buFont typeface="Arial"/>
              <a:buChar char="»"/>
              <a:defRPr/>
            </a:lvl6pPr>
            <a:lvl7pPr marL="12436475" marR="0" indent="-574675" algn="l" rtl="0">
              <a:spcBef>
                <a:spcPts val="2240"/>
              </a:spcBef>
              <a:spcAft>
                <a:spcPts val="0"/>
              </a:spcAft>
              <a:buClr>
                <a:schemeClr val="dk1"/>
              </a:buClr>
              <a:buFont typeface="Arial"/>
              <a:buChar char="»"/>
              <a:defRPr/>
            </a:lvl7pPr>
            <a:lvl8pPr marL="12893675" marR="0" indent="-574675" algn="l" rtl="0">
              <a:spcBef>
                <a:spcPts val="2240"/>
              </a:spcBef>
              <a:spcAft>
                <a:spcPts val="0"/>
              </a:spcAft>
              <a:buClr>
                <a:schemeClr val="dk1"/>
              </a:buClr>
              <a:buFont typeface="Arial"/>
              <a:buChar char="»"/>
              <a:defRPr/>
            </a:lvl8pPr>
            <a:lvl9pPr marL="13350875" marR="0" indent="-574675" algn="l" rtl="0">
              <a:spcBef>
                <a:spcPts val="2240"/>
              </a:spcBef>
              <a:spcAft>
                <a:spcPts val="0"/>
              </a:spcAft>
              <a:buClr>
                <a:schemeClr val="dk1"/>
              </a:buClr>
              <a:buFont typeface="Arial"/>
              <a:buChar char="»"/>
              <a:defRPr/>
            </a:lvl9pPr>
          </a:lstStyle>
          <a:p>
            <a:endParaRPr/>
          </a:p>
        </p:txBody>
      </p:sp>
      <p:sp>
        <p:nvSpPr>
          <p:cNvPr id="11" name="Shape 11"/>
          <p:cNvSpPr txBox="1">
            <a:spLocks noGrp="1"/>
          </p:cNvSpPr>
          <p:nvPr>
            <p:ph type="dt" idx="10"/>
          </p:nvPr>
        </p:nvSpPr>
        <p:spPr>
          <a:xfrm>
            <a:off x="2195511" y="29976762"/>
            <a:ext cx="10239375" cy="22860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2" name="Shape 12"/>
          <p:cNvSpPr txBox="1">
            <a:spLocks noGrp="1"/>
          </p:cNvSpPr>
          <p:nvPr>
            <p:ph type="ftr" idx="11"/>
          </p:nvPr>
        </p:nvSpPr>
        <p:spPr>
          <a:xfrm>
            <a:off x="14997112" y="29976762"/>
            <a:ext cx="13896975" cy="22860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3" name="Shape 13"/>
          <p:cNvSpPr txBox="1">
            <a:spLocks noGrp="1"/>
          </p:cNvSpPr>
          <p:nvPr>
            <p:ph type="sldNum" idx="12"/>
          </p:nvPr>
        </p:nvSpPr>
        <p:spPr>
          <a:xfrm>
            <a:off x="31456312" y="29976762"/>
            <a:ext cx="10239375" cy="2286000"/>
          </a:xfrm>
          <a:prstGeom prst="rect">
            <a:avLst/>
          </a:prstGeom>
          <a:noFill/>
          <a:ln>
            <a:noFill/>
          </a:ln>
        </p:spPr>
        <p:txBody>
          <a:bodyPr lIns="512050" tIns="256025" rIns="512050" bIns="256025" anchor="t" anchorCtr="0">
            <a:noAutofit/>
          </a:bodyPr>
          <a:lstStyle>
            <a:lvl1pPr marL="0" marR="0" indent="0" algn="r" rtl="0">
              <a:lnSpc>
                <a:spcPct val="100000"/>
              </a:lnSpc>
              <a:spcBef>
                <a:spcPts val="0"/>
              </a:spcBef>
              <a:spcAft>
                <a:spcPts val="0"/>
              </a:spcAft>
              <a:buNone/>
              <a:defRPr sz="7800" b="0" i="0" u="none" strike="noStrike" cap="none" baseline="0">
                <a:solidFill>
                  <a:schemeClr val="dk1"/>
                </a:solidFill>
                <a:latin typeface="Arial"/>
                <a:ea typeface="Arial"/>
                <a:cs typeface="Arial"/>
                <a:sym typeface="Arial"/>
              </a:defRPr>
            </a:lvl1pPr>
          </a:lstStyle>
          <a:p>
            <a:pPr marL="0" lvl="0" indent="0">
              <a:spcBef>
                <a:spcPts val="0"/>
              </a:spcBef>
              <a:buClr>
                <a:schemeClr val="dk1"/>
              </a:buClr>
              <a:buSzPct val="25000"/>
              <a:buFont typeface="Arial"/>
              <a:buNone/>
            </a:pPr>
            <a:fld id="{00000000-1234-1234-1234-123412341234}" type="slidenum">
              <a:rPr lang="en-US"/>
              <a:t>‹#›</a:t>
            </a:fld>
            <a:endParaRPr lang="en-US"/>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3"/>
        <p:cNvGrpSpPr/>
        <p:nvPr/>
      </p:nvGrpSpPr>
      <p:grpSpPr>
        <a:xfrm>
          <a:off x="0" y="0"/>
          <a:ext cx="0" cy="0"/>
          <a:chOff x="0" y="0"/>
          <a:chExt cx="0" cy="0"/>
        </a:xfrm>
      </p:grpSpPr>
      <p:pic>
        <p:nvPicPr>
          <p:cNvPr id="84" name="Shape 84"/>
          <p:cNvPicPr preferRelativeResize="0"/>
          <p:nvPr/>
        </p:nvPicPr>
        <p:blipFill>
          <a:blip r:embed="rId3">
            <a:alphaModFix/>
          </a:blip>
          <a:stretch>
            <a:fillRect/>
          </a:stretch>
        </p:blipFill>
        <p:spPr>
          <a:xfrm>
            <a:off x="168600" y="11075"/>
            <a:ext cx="10495099" cy="7331699"/>
          </a:xfrm>
          <a:prstGeom prst="rect">
            <a:avLst/>
          </a:prstGeom>
          <a:noFill/>
          <a:ln>
            <a:noFill/>
          </a:ln>
        </p:spPr>
      </p:pic>
      <p:sp>
        <p:nvSpPr>
          <p:cNvPr id="85" name="Shape 85"/>
          <p:cNvSpPr txBox="1">
            <a:spLocks noGrp="1"/>
          </p:cNvSpPr>
          <p:nvPr>
            <p:ph type="ctrTitle"/>
          </p:nvPr>
        </p:nvSpPr>
        <p:spPr>
          <a:xfrm>
            <a:off x="5273500" y="228600"/>
            <a:ext cx="33832800" cy="3581399"/>
          </a:xfrm>
          <a:prstGeom prst="rect">
            <a:avLst/>
          </a:prstGeom>
          <a:noFill/>
          <a:ln>
            <a:noFill/>
          </a:ln>
        </p:spPr>
        <p:txBody>
          <a:bodyPr lIns="512050" tIns="256025" rIns="512050" bIns="256025"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8000" b="1">
                <a:solidFill>
                  <a:srgbClr val="000080"/>
                </a:solidFill>
              </a:rPr>
              <a:t>Relationship Between Adolescent Male Peer Friendships, Maternal Alienation, and Mother’s Influence On Teen Dating</a:t>
            </a:r>
          </a:p>
        </p:txBody>
      </p:sp>
      <p:sp>
        <p:nvSpPr>
          <p:cNvPr id="86" name="Shape 86"/>
          <p:cNvSpPr txBox="1"/>
          <p:nvPr/>
        </p:nvSpPr>
        <p:spPr>
          <a:xfrm>
            <a:off x="762000" y="7275612"/>
            <a:ext cx="42595799" cy="324000"/>
          </a:xfrm>
          <a:prstGeom prst="rect">
            <a:avLst/>
          </a:prstGeom>
          <a:solidFill>
            <a:srgbClr val="FFF2CC"/>
          </a:soli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3000" b="1" i="0" u="none" strike="noStrike" cap="none" baseline="0">
              <a:solidFill>
                <a:schemeClr val="dk1"/>
              </a:solidFill>
              <a:latin typeface="Times New Roman"/>
              <a:ea typeface="Times New Roman"/>
              <a:cs typeface="Times New Roman"/>
              <a:sym typeface="Times New Roman"/>
            </a:endParaRPr>
          </a:p>
        </p:txBody>
      </p:sp>
      <p:sp>
        <p:nvSpPr>
          <p:cNvPr id="87" name="Shape 87"/>
          <p:cNvSpPr txBox="1"/>
          <p:nvPr/>
        </p:nvSpPr>
        <p:spPr>
          <a:xfrm>
            <a:off x="31966825" y="5391837"/>
            <a:ext cx="6248399" cy="1311299"/>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Times New Roman"/>
              <a:buNone/>
            </a:pPr>
            <a:r>
              <a:rPr lang="en-US" sz="4000" b="1">
                <a:solidFill>
                  <a:srgbClr val="000080"/>
                </a:solidFill>
                <a:latin typeface="Times New Roman"/>
                <a:ea typeface="Times New Roman"/>
                <a:cs typeface="Times New Roman"/>
                <a:sym typeface="Times New Roman"/>
              </a:rPr>
              <a:t>Emily B. Severt</a:t>
            </a:r>
          </a:p>
          <a:p>
            <a:pPr marL="0" marR="0" lvl="0" indent="0" algn="ctr" rtl="0">
              <a:lnSpc>
                <a:spcPct val="100000"/>
              </a:lnSpc>
              <a:spcBef>
                <a:spcPts val="0"/>
              </a:spcBef>
              <a:spcAft>
                <a:spcPts val="0"/>
              </a:spcAft>
              <a:buClr>
                <a:schemeClr val="dk1"/>
              </a:buClr>
              <a:buSzPct val="25000"/>
              <a:buFont typeface="Times New Roman"/>
              <a:buNone/>
            </a:pPr>
            <a:r>
              <a:rPr lang="en-US" sz="4000" b="1">
                <a:solidFill>
                  <a:srgbClr val="000080"/>
                </a:solidFill>
                <a:latin typeface="Times New Roman"/>
                <a:ea typeface="Times New Roman"/>
                <a:cs typeface="Times New Roman"/>
                <a:sym typeface="Times New Roman"/>
              </a:rPr>
              <a:t>severteb@dukes.jmu.edu</a:t>
            </a:r>
          </a:p>
        </p:txBody>
      </p:sp>
      <p:sp>
        <p:nvSpPr>
          <p:cNvPr id="88" name="Shape 88"/>
          <p:cNvSpPr txBox="1"/>
          <p:nvPr/>
        </p:nvSpPr>
        <p:spPr>
          <a:xfrm>
            <a:off x="7995800" y="3411375"/>
            <a:ext cx="26921399" cy="4740300"/>
          </a:xfrm>
          <a:prstGeom prst="rect">
            <a:avLst/>
          </a:prstGeom>
          <a:noFill/>
          <a:ln>
            <a:noFill/>
          </a:ln>
        </p:spPr>
        <p:txBody>
          <a:bodyPr lIns="91425" tIns="45700" rIns="91425" bIns="45700" anchor="t" anchorCtr="0">
            <a:noAutofit/>
          </a:bodyPr>
          <a:lstStyle/>
          <a:p>
            <a:pPr lvl="0" algn="ctr" rtl="0">
              <a:lnSpc>
                <a:spcPct val="100000"/>
              </a:lnSpc>
              <a:spcBef>
                <a:spcPts val="0"/>
              </a:spcBef>
              <a:buClr>
                <a:schemeClr val="dk1"/>
              </a:buClr>
              <a:buSzPct val="25000"/>
              <a:buFont typeface="Arial"/>
              <a:buNone/>
            </a:pPr>
            <a:r>
              <a:rPr lang="en-US" sz="7500">
                <a:solidFill>
                  <a:srgbClr val="000080"/>
                </a:solidFill>
                <a:latin typeface="Times New Roman"/>
                <a:ea typeface="Times New Roman"/>
                <a:cs typeface="Times New Roman"/>
                <a:sym typeface="Times New Roman"/>
              </a:rPr>
              <a:t>Emily Severt</a:t>
            </a:r>
            <a:r>
              <a:rPr lang="en-US" sz="7500" baseline="30000">
                <a:solidFill>
                  <a:srgbClr val="000080"/>
                </a:solidFill>
                <a:latin typeface="Times New Roman"/>
                <a:ea typeface="Times New Roman"/>
                <a:cs typeface="Times New Roman"/>
                <a:sym typeface="Times New Roman"/>
              </a:rPr>
              <a:t>1</a:t>
            </a:r>
            <a:r>
              <a:rPr lang="en-US" sz="7500">
                <a:solidFill>
                  <a:srgbClr val="000080"/>
                </a:solidFill>
                <a:latin typeface="Times New Roman"/>
                <a:ea typeface="Times New Roman"/>
                <a:cs typeface="Times New Roman"/>
                <a:sym typeface="Times New Roman"/>
              </a:rPr>
              <a:t>, David E. Szwedo</a:t>
            </a:r>
            <a:r>
              <a:rPr lang="en-US" sz="7500" baseline="30000">
                <a:solidFill>
                  <a:srgbClr val="000080"/>
                </a:solidFill>
                <a:latin typeface="Times New Roman"/>
                <a:ea typeface="Times New Roman"/>
                <a:cs typeface="Times New Roman"/>
                <a:sym typeface="Times New Roman"/>
              </a:rPr>
              <a:t>1</a:t>
            </a:r>
            <a:r>
              <a:rPr lang="en-US" sz="7500">
                <a:solidFill>
                  <a:srgbClr val="000080"/>
                </a:solidFill>
                <a:latin typeface="Times New Roman"/>
                <a:ea typeface="Times New Roman"/>
                <a:cs typeface="Times New Roman"/>
                <a:sym typeface="Times New Roman"/>
              </a:rPr>
              <a:t>, &amp; Joseph P. Allen</a:t>
            </a:r>
            <a:r>
              <a:rPr lang="en-US" sz="7500" baseline="30000">
                <a:solidFill>
                  <a:srgbClr val="000080"/>
                </a:solidFill>
                <a:latin typeface="Times New Roman"/>
                <a:ea typeface="Times New Roman"/>
                <a:cs typeface="Times New Roman"/>
                <a:sym typeface="Times New Roman"/>
              </a:rPr>
              <a:t>2</a:t>
            </a:r>
          </a:p>
          <a:p>
            <a:pPr lvl="0" algn="ctr" rtl="0">
              <a:lnSpc>
                <a:spcPct val="100000"/>
              </a:lnSpc>
              <a:spcBef>
                <a:spcPts val="0"/>
              </a:spcBef>
              <a:buClr>
                <a:schemeClr val="dk1"/>
              </a:buClr>
              <a:buSzPct val="25000"/>
              <a:buFont typeface="Arial"/>
              <a:buNone/>
            </a:pPr>
            <a:r>
              <a:rPr lang="en-US" sz="7500" baseline="30000">
                <a:solidFill>
                  <a:srgbClr val="000080"/>
                </a:solidFill>
                <a:latin typeface="Times New Roman"/>
                <a:ea typeface="Times New Roman"/>
                <a:cs typeface="Times New Roman"/>
                <a:sym typeface="Times New Roman"/>
              </a:rPr>
              <a:t>1</a:t>
            </a:r>
            <a:r>
              <a:rPr lang="en-US" sz="7500">
                <a:solidFill>
                  <a:srgbClr val="000080"/>
                </a:solidFill>
                <a:latin typeface="Times New Roman"/>
                <a:ea typeface="Times New Roman"/>
                <a:cs typeface="Times New Roman"/>
                <a:sym typeface="Times New Roman"/>
              </a:rPr>
              <a:t>James Madison University</a:t>
            </a:r>
          </a:p>
          <a:p>
            <a:pPr lvl="0" algn="ctr" rtl="0">
              <a:lnSpc>
                <a:spcPct val="100000"/>
              </a:lnSpc>
              <a:spcBef>
                <a:spcPts val="0"/>
              </a:spcBef>
              <a:buClr>
                <a:schemeClr val="dk1"/>
              </a:buClr>
              <a:buSzPct val="25000"/>
              <a:buFont typeface="Arial"/>
              <a:buNone/>
            </a:pPr>
            <a:r>
              <a:rPr lang="en-US" sz="7500" baseline="30000">
                <a:solidFill>
                  <a:srgbClr val="000080"/>
                </a:solidFill>
                <a:latin typeface="Times New Roman"/>
                <a:ea typeface="Times New Roman"/>
                <a:cs typeface="Times New Roman"/>
                <a:sym typeface="Times New Roman"/>
              </a:rPr>
              <a:t>2</a:t>
            </a:r>
            <a:r>
              <a:rPr lang="en-US" sz="7500">
                <a:solidFill>
                  <a:srgbClr val="000080"/>
                </a:solidFill>
                <a:latin typeface="Times New Roman"/>
                <a:ea typeface="Times New Roman"/>
                <a:cs typeface="Times New Roman"/>
                <a:sym typeface="Times New Roman"/>
              </a:rPr>
              <a:t>University </a:t>
            </a:r>
            <a:r>
              <a:rPr lang="en-US" sz="7500" i="1">
                <a:solidFill>
                  <a:srgbClr val="000080"/>
                </a:solidFill>
                <a:latin typeface="Times New Roman"/>
                <a:ea typeface="Times New Roman"/>
                <a:cs typeface="Times New Roman"/>
                <a:sym typeface="Times New Roman"/>
              </a:rPr>
              <a:t>of</a:t>
            </a:r>
            <a:r>
              <a:rPr lang="en-US" sz="7500">
                <a:solidFill>
                  <a:srgbClr val="000080"/>
                </a:solidFill>
                <a:latin typeface="Times New Roman"/>
                <a:ea typeface="Times New Roman"/>
                <a:cs typeface="Times New Roman"/>
                <a:sym typeface="Times New Roman"/>
              </a:rPr>
              <a:t> Virginia</a:t>
            </a:r>
          </a:p>
          <a:p>
            <a:pPr marL="0" marR="0" lvl="0" indent="0" algn="ctr" rtl="0">
              <a:lnSpc>
                <a:spcPct val="100000"/>
              </a:lnSpc>
              <a:spcBef>
                <a:spcPts val="0"/>
              </a:spcBef>
              <a:spcAft>
                <a:spcPts val="0"/>
              </a:spcAft>
              <a:buClr>
                <a:schemeClr val="dk2"/>
              </a:buClr>
              <a:buFont typeface="Times New Roman"/>
              <a:buNone/>
            </a:pPr>
            <a:endParaRPr sz="6000">
              <a:solidFill>
                <a:srgbClr val="000080"/>
              </a:solidFill>
              <a:latin typeface="Times New Roman"/>
              <a:ea typeface="Times New Roman"/>
              <a:cs typeface="Times New Roman"/>
              <a:sym typeface="Times New Roman"/>
            </a:endParaRPr>
          </a:p>
        </p:txBody>
      </p:sp>
      <p:sp>
        <p:nvSpPr>
          <p:cNvPr id="89" name="Shape 89"/>
          <p:cNvSpPr txBox="1"/>
          <p:nvPr/>
        </p:nvSpPr>
        <p:spPr>
          <a:xfrm>
            <a:off x="734225" y="9772800"/>
            <a:ext cx="13868399" cy="7670700"/>
          </a:xfrm>
          <a:prstGeom prst="rect">
            <a:avLst/>
          </a:prstGeom>
          <a:noFill/>
          <a:ln>
            <a:noFill/>
          </a:ln>
        </p:spPr>
        <p:txBody>
          <a:bodyPr lIns="91425" tIns="45700" rIns="91425" bIns="45700" anchor="t" anchorCtr="0">
            <a:noAutofit/>
          </a:bodyPr>
          <a:lstStyle/>
          <a:p>
            <a:pPr lvl="0" indent="-76200" rtl="0">
              <a:spcBef>
                <a:spcPts val="0"/>
              </a:spcBef>
              <a:buClr>
                <a:srgbClr val="000080"/>
              </a:buClr>
              <a:buSzPct val="100000"/>
              <a:buFont typeface="Arial"/>
              <a:buChar char="•"/>
            </a:pPr>
            <a:r>
              <a:rPr lang="en-US" sz="3000" b="1">
                <a:solidFill>
                  <a:srgbClr val="000080"/>
                </a:solidFill>
              </a:rPr>
              <a:t>Secure parental attachment has long been associated with better life outcomes (Armsden &amp; Greenberg, 1987).</a:t>
            </a:r>
          </a:p>
          <a:p>
            <a:pPr lvl="0" indent="114300" rtl="0">
              <a:spcBef>
                <a:spcPts val="360"/>
              </a:spcBef>
              <a:buClr>
                <a:schemeClr val="dk1"/>
              </a:buClr>
              <a:buFont typeface="Arial"/>
              <a:buNone/>
            </a:pPr>
            <a:endParaRPr sz="3000" b="1">
              <a:solidFill>
                <a:srgbClr val="000080"/>
              </a:solidFill>
            </a:endParaRPr>
          </a:p>
          <a:p>
            <a:pPr lvl="0" indent="-76200" rtl="0">
              <a:spcBef>
                <a:spcPts val="360"/>
              </a:spcBef>
              <a:buClr>
                <a:srgbClr val="000080"/>
              </a:buClr>
              <a:buSzPct val="100000"/>
              <a:buFont typeface="Arial"/>
              <a:buChar char="•"/>
            </a:pPr>
            <a:r>
              <a:rPr lang="en-US" sz="3000" b="1">
                <a:solidFill>
                  <a:srgbClr val="000080"/>
                </a:solidFill>
              </a:rPr>
              <a:t>Parental attachment is said to be an influencing factor in a child’s formation of peer relationships (Schneider, Atkinson, &amp; Tardif, 2001).</a:t>
            </a:r>
          </a:p>
          <a:p>
            <a:pPr lvl="0" indent="114300" rtl="0">
              <a:spcBef>
                <a:spcPts val="360"/>
              </a:spcBef>
              <a:buClr>
                <a:schemeClr val="dk1"/>
              </a:buClr>
              <a:buFont typeface="Arial"/>
              <a:buNone/>
            </a:pPr>
            <a:endParaRPr sz="3000" b="1">
              <a:solidFill>
                <a:srgbClr val="000080"/>
              </a:solidFill>
            </a:endParaRPr>
          </a:p>
          <a:p>
            <a:pPr lvl="0" indent="-76200" rtl="0">
              <a:spcBef>
                <a:spcPts val="360"/>
              </a:spcBef>
              <a:buClr>
                <a:srgbClr val="000080"/>
              </a:buClr>
              <a:buSzPct val="100000"/>
              <a:buFont typeface="Arial"/>
              <a:buChar char="•"/>
            </a:pPr>
            <a:r>
              <a:rPr lang="en-US" sz="3000" b="1">
                <a:solidFill>
                  <a:srgbClr val="000080"/>
                </a:solidFill>
              </a:rPr>
              <a:t>Connections between an adolescence’s parent, peer, and the romantic relationships have been indicated (Furman &amp; Shomaker, 2008).</a:t>
            </a:r>
          </a:p>
          <a:p>
            <a:pPr lvl="0" indent="114300" rtl="0">
              <a:spcBef>
                <a:spcPts val="360"/>
              </a:spcBef>
              <a:buClr>
                <a:schemeClr val="dk1"/>
              </a:buClr>
              <a:buFont typeface="Arial"/>
              <a:buNone/>
            </a:pPr>
            <a:endParaRPr sz="3000" b="1">
              <a:solidFill>
                <a:srgbClr val="000080"/>
              </a:solidFill>
            </a:endParaRPr>
          </a:p>
          <a:p>
            <a:pPr lvl="0" indent="-76200" rtl="0">
              <a:spcBef>
                <a:spcPts val="360"/>
              </a:spcBef>
              <a:buClr>
                <a:srgbClr val="000080"/>
              </a:buClr>
              <a:buSzPct val="100000"/>
              <a:buFont typeface="Arial"/>
              <a:buChar char="•"/>
            </a:pPr>
            <a:r>
              <a:rPr lang="en-US" sz="3000" b="1">
                <a:solidFill>
                  <a:srgbClr val="000080"/>
                </a:solidFill>
              </a:rPr>
              <a:t>Research suggests more secure attachments exist with mothers as opposed to fathers (Doyle, Lawford, &amp; Markiewicz, 2009).</a:t>
            </a:r>
          </a:p>
          <a:p>
            <a:pPr lvl="0" indent="114300" rtl="0">
              <a:spcBef>
                <a:spcPts val="360"/>
              </a:spcBef>
              <a:buClr>
                <a:schemeClr val="dk1"/>
              </a:buClr>
              <a:buFont typeface="Arial"/>
              <a:buNone/>
            </a:pPr>
            <a:endParaRPr sz="3000" b="1">
              <a:solidFill>
                <a:srgbClr val="000080"/>
              </a:solidFill>
            </a:endParaRPr>
          </a:p>
          <a:p>
            <a:pPr lvl="0" indent="-76200" rtl="0">
              <a:spcBef>
                <a:spcPts val="360"/>
              </a:spcBef>
              <a:buClr>
                <a:srgbClr val="000080"/>
              </a:buClr>
              <a:buSzPct val="100000"/>
              <a:buFont typeface="Arial"/>
              <a:buChar char="•"/>
            </a:pPr>
            <a:r>
              <a:rPr lang="en-US" sz="3000" b="1">
                <a:solidFill>
                  <a:srgbClr val="000080"/>
                </a:solidFill>
              </a:rPr>
              <a:t>Gender differences indicate that peer relationships between same-sex friends continue to be stable over time; however, opposite sex friends become increasingly more influential- especially for girls (Richards, Crowe, Larson, &amp; Swarr, 1998).</a:t>
            </a:r>
          </a:p>
          <a:p>
            <a:pPr marL="0" marR="0" lvl="0" indent="0" algn="l" rtl="0">
              <a:lnSpc>
                <a:spcPct val="100000"/>
              </a:lnSpc>
              <a:spcBef>
                <a:spcPts val="0"/>
              </a:spcBef>
              <a:spcAft>
                <a:spcPts val="0"/>
              </a:spcAft>
              <a:buClr>
                <a:schemeClr val="dk1"/>
              </a:buClr>
              <a:buFont typeface="Arial"/>
              <a:buNone/>
            </a:pPr>
            <a:endParaRPr sz="2800" b="1">
              <a:solidFill>
                <a:schemeClr val="dk1"/>
              </a:solidFill>
            </a:endParaRPr>
          </a:p>
        </p:txBody>
      </p:sp>
      <p:sp>
        <p:nvSpPr>
          <p:cNvPr id="90" name="Shape 90"/>
          <p:cNvSpPr txBox="1"/>
          <p:nvPr/>
        </p:nvSpPr>
        <p:spPr>
          <a:xfrm>
            <a:off x="559775" y="27988225"/>
            <a:ext cx="13639799" cy="40872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3000" b="1" i="1" u="none" strike="noStrike" cap="none" baseline="0">
                <a:solidFill>
                  <a:srgbClr val="000080"/>
                </a:solidFill>
                <a:latin typeface="Arial"/>
                <a:ea typeface="Arial"/>
                <a:cs typeface="Arial"/>
                <a:sym typeface="Arial"/>
              </a:rPr>
              <a:t>Participants</a:t>
            </a:r>
          </a:p>
          <a:p>
            <a:pPr marL="0" marR="0" lvl="0" indent="0" algn="l" rtl="0">
              <a:lnSpc>
                <a:spcPct val="100000"/>
              </a:lnSpc>
              <a:spcBef>
                <a:spcPts val="0"/>
              </a:spcBef>
              <a:spcAft>
                <a:spcPts val="0"/>
              </a:spcAft>
              <a:buClr>
                <a:schemeClr val="dk1"/>
              </a:buClr>
              <a:buFont typeface="Times New Roman"/>
              <a:buNone/>
            </a:pPr>
            <a:endParaRPr sz="3000" b="1" i="1" u="none" strike="noStrike" cap="none" baseline="0">
              <a:solidFill>
                <a:srgbClr val="000080"/>
              </a:solidFill>
              <a:latin typeface="Arial"/>
              <a:ea typeface="Arial"/>
              <a:cs typeface="Arial"/>
              <a:sym typeface="Arial"/>
            </a:endParaRPr>
          </a:p>
          <a:p>
            <a:pPr marL="0" marR="0" lvl="0" indent="0" algn="l" rtl="0">
              <a:lnSpc>
                <a:spcPct val="100000"/>
              </a:lnSpc>
              <a:spcBef>
                <a:spcPts val="0"/>
              </a:spcBef>
              <a:spcAft>
                <a:spcPts val="0"/>
              </a:spcAft>
              <a:buClr>
                <a:schemeClr val="dk1"/>
              </a:buClr>
              <a:buSzPct val="25000"/>
              <a:buFont typeface="Arial"/>
              <a:buNone/>
            </a:pPr>
            <a:r>
              <a:rPr lang="en-US" sz="3000" b="1" i="0" u="none" strike="noStrike" cap="none" baseline="0">
                <a:solidFill>
                  <a:srgbClr val="000080"/>
                </a:solidFill>
                <a:latin typeface="Arial"/>
                <a:ea typeface="Arial"/>
                <a:cs typeface="Arial"/>
                <a:sym typeface="Arial"/>
              </a:rPr>
              <a:t>Full sample from larger study: N = 184 </a:t>
            </a:r>
          </a:p>
          <a:p>
            <a:pPr marL="0" marR="0" lvl="0" indent="0" algn="l" rtl="0">
              <a:lnSpc>
                <a:spcPct val="100000"/>
              </a:lnSpc>
              <a:spcBef>
                <a:spcPts val="0"/>
              </a:spcBef>
              <a:spcAft>
                <a:spcPts val="0"/>
              </a:spcAft>
              <a:buClr>
                <a:schemeClr val="dk1"/>
              </a:buClr>
              <a:buFont typeface="Times New Roman"/>
              <a:buNone/>
            </a:pPr>
            <a:endParaRPr sz="3000" b="1" i="0" u="none" strike="noStrike" cap="none" baseline="0">
              <a:solidFill>
                <a:srgbClr val="000080"/>
              </a:solidFill>
              <a:latin typeface="Arial"/>
              <a:ea typeface="Arial"/>
              <a:cs typeface="Arial"/>
              <a:sym typeface="Arial"/>
            </a:endParaRPr>
          </a:p>
          <a:p>
            <a:pPr marL="0" marR="0" lvl="0" indent="0" algn="l" rtl="0">
              <a:lnSpc>
                <a:spcPct val="100000"/>
              </a:lnSpc>
              <a:spcBef>
                <a:spcPts val="0"/>
              </a:spcBef>
              <a:spcAft>
                <a:spcPts val="0"/>
              </a:spcAft>
              <a:buClr>
                <a:schemeClr val="dk1"/>
              </a:buClr>
              <a:buSzPct val="25000"/>
              <a:buFont typeface="Arial"/>
              <a:buNone/>
            </a:pPr>
            <a:r>
              <a:rPr lang="en-US" sz="3000" b="1" i="0" u="sng" strike="noStrike" cap="none" baseline="0">
                <a:solidFill>
                  <a:srgbClr val="000080"/>
                </a:solidFill>
                <a:latin typeface="Arial"/>
                <a:ea typeface="Arial"/>
                <a:cs typeface="Arial"/>
                <a:sym typeface="Arial"/>
              </a:rPr>
              <a:t>Gender</a:t>
            </a:r>
            <a:r>
              <a:rPr lang="en-US" sz="3000" b="1" i="0" u="none" strike="noStrike" cap="none" baseline="0">
                <a:solidFill>
                  <a:srgbClr val="000080"/>
                </a:solidFill>
                <a:latin typeface="Arial"/>
                <a:ea typeface="Arial"/>
                <a:cs typeface="Arial"/>
                <a:sym typeface="Arial"/>
              </a:rPr>
              <a:t>                      </a:t>
            </a:r>
            <a:r>
              <a:rPr lang="en-US" sz="3000" b="1" i="0" u="sng" strike="noStrike" cap="none" baseline="0">
                <a:solidFill>
                  <a:srgbClr val="000080"/>
                </a:solidFill>
                <a:latin typeface="Arial"/>
                <a:ea typeface="Arial"/>
                <a:cs typeface="Arial"/>
                <a:sym typeface="Arial"/>
              </a:rPr>
              <a:t>Race/ethnicity </a:t>
            </a:r>
            <a:r>
              <a:rPr lang="en-US" sz="3000" b="1" i="0" u="none" strike="noStrike" cap="none" baseline="0">
                <a:solidFill>
                  <a:srgbClr val="000080"/>
                </a:solidFill>
                <a:latin typeface="Arial"/>
                <a:ea typeface="Arial"/>
                <a:cs typeface="Arial"/>
                <a:sym typeface="Arial"/>
              </a:rPr>
              <a:t>                   </a:t>
            </a:r>
            <a:r>
              <a:rPr lang="en-US" sz="3000" b="1" i="0" u="sng" strike="noStrike" cap="none" baseline="0">
                <a:solidFill>
                  <a:srgbClr val="000080"/>
                </a:solidFill>
                <a:latin typeface="Arial"/>
                <a:ea typeface="Arial"/>
                <a:cs typeface="Arial"/>
                <a:sym typeface="Arial"/>
              </a:rPr>
              <a:t>Income</a:t>
            </a:r>
          </a:p>
          <a:p>
            <a:pPr lvl="0" rtl="0">
              <a:spcBef>
                <a:spcPts val="0"/>
              </a:spcBef>
              <a:buClr>
                <a:schemeClr val="dk1"/>
              </a:buClr>
              <a:buSzPct val="25000"/>
              <a:buFont typeface="Arial"/>
              <a:buNone/>
            </a:pPr>
            <a:r>
              <a:rPr lang="en-US" sz="3000" b="1" i="0" u="none" strike="noStrike" cap="none" baseline="0">
                <a:solidFill>
                  <a:srgbClr val="000080"/>
                </a:solidFill>
                <a:latin typeface="Arial"/>
                <a:ea typeface="Arial"/>
                <a:cs typeface="Arial"/>
                <a:sym typeface="Arial"/>
              </a:rPr>
              <a:t>85 ma</a:t>
            </a:r>
          </a:p>
          <a:p>
            <a:pPr marL="0" marR="0" lvl="0" indent="0" algn="l" rtl="0">
              <a:lnSpc>
                <a:spcPct val="100000"/>
              </a:lnSpc>
              <a:spcBef>
                <a:spcPts val="0"/>
              </a:spcBef>
              <a:spcAft>
                <a:spcPts val="0"/>
              </a:spcAft>
              <a:buClr>
                <a:schemeClr val="dk1"/>
              </a:buClr>
              <a:buSzPct val="25000"/>
              <a:buFont typeface="Arial"/>
              <a:buNone/>
            </a:pPr>
            <a:r>
              <a:rPr lang="en-US" sz="3000" b="1" i="0" u="none" strike="noStrike" cap="none" baseline="0">
                <a:solidFill>
                  <a:srgbClr val="000080"/>
                </a:solidFill>
                <a:latin typeface="Arial"/>
                <a:ea typeface="Arial"/>
                <a:cs typeface="Arial"/>
                <a:sym typeface="Arial"/>
              </a:rPr>
              <a:t>les                   107 Caucasian                    Median = $40,000 - $59,000</a:t>
            </a:r>
          </a:p>
          <a:p>
            <a:pPr marL="0" marR="0" lvl="0" indent="0" algn="l" rtl="0">
              <a:lnSpc>
                <a:spcPct val="100000"/>
              </a:lnSpc>
              <a:spcBef>
                <a:spcPts val="0"/>
              </a:spcBef>
              <a:spcAft>
                <a:spcPts val="0"/>
              </a:spcAft>
              <a:buClr>
                <a:schemeClr val="dk1"/>
              </a:buClr>
              <a:buSzPct val="25000"/>
              <a:buFont typeface="Arial"/>
              <a:buNone/>
            </a:pPr>
            <a:r>
              <a:rPr lang="en-US" sz="3000" b="1" i="0" u="none" strike="noStrike" cap="none" baseline="0">
                <a:solidFill>
                  <a:srgbClr val="000080"/>
                </a:solidFill>
                <a:latin typeface="Arial"/>
                <a:ea typeface="Arial"/>
                <a:cs typeface="Arial"/>
                <a:sym typeface="Arial"/>
              </a:rPr>
              <a:t>99 females                53 African American 	</a:t>
            </a:r>
          </a:p>
          <a:p>
            <a:pPr marL="0" marR="0" lvl="0" indent="0" algn="l" rtl="0">
              <a:lnSpc>
                <a:spcPct val="100000"/>
              </a:lnSpc>
              <a:spcBef>
                <a:spcPts val="0"/>
              </a:spcBef>
              <a:spcAft>
                <a:spcPts val="0"/>
              </a:spcAft>
              <a:buClr>
                <a:schemeClr val="dk1"/>
              </a:buClr>
              <a:buSzPct val="25000"/>
              <a:buFont typeface="Arial"/>
              <a:buNone/>
            </a:pPr>
            <a:r>
              <a:rPr lang="en-US" sz="3000" b="1" i="0" u="none" strike="noStrike" cap="none" baseline="0">
                <a:solidFill>
                  <a:srgbClr val="000080"/>
                </a:solidFill>
                <a:latin typeface="Arial"/>
                <a:ea typeface="Arial"/>
                <a:cs typeface="Arial"/>
                <a:sym typeface="Arial"/>
              </a:rPr>
              <a:t>                                  24 Mixed/Other</a:t>
            </a:r>
          </a:p>
          <a:p>
            <a:pPr marL="0" marR="0" lvl="0" indent="0" algn="l" rtl="0">
              <a:lnSpc>
                <a:spcPct val="100000"/>
              </a:lnSpc>
              <a:spcBef>
                <a:spcPts val="0"/>
              </a:spcBef>
              <a:spcAft>
                <a:spcPts val="0"/>
              </a:spcAft>
              <a:buClr>
                <a:schemeClr val="dk1"/>
              </a:buClr>
              <a:buFont typeface="Arial"/>
              <a:buNone/>
            </a:pPr>
            <a:endParaRPr/>
          </a:p>
          <a:p>
            <a:pPr marL="0" marR="0" lvl="0" indent="0" algn="l" rtl="0">
              <a:lnSpc>
                <a:spcPct val="100000"/>
              </a:lnSpc>
              <a:spcBef>
                <a:spcPts val="0"/>
              </a:spcBef>
              <a:spcAft>
                <a:spcPts val="0"/>
              </a:spcAft>
              <a:buClr>
                <a:schemeClr val="dk1"/>
              </a:buClr>
              <a:buFont typeface="Times New Roman"/>
              <a:buNone/>
            </a:pPr>
            <a:endParaRPr sz="800" b="1" i="0" u="none" strike="noStrike" cap="none" baseline="0">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Font typeface="Arial"/>
              <a:buNone/>
            </a:pPr>
            <a:endParaRPr sz="2800" b="1">
              <a:solidFill>
                <a:srgbClr val="161645"/>
              </a:solidFill>
            </a:endParaRPr>
          </a:p>
          <a:p>
            <a:pPr lvl="0" rtl="0">
              <a:spcBef>
                <a:spcPts val="0"/>
              </a:spcBef>
              <a:buClr>
                <a:schemeClr val="dk1"/>
              </a:buClr>
              <a:buFont typeface="Arial"/>
              <a:buNone/>
            </a:pPr>
            <a:endParaRPr>
              <a:solidFill>
                <a:schemeClr val="dk1"/>
              </a:solidFill>
            </a:endParaRPr>
          </a:p>
          <a:p>
            <a:pPr marL="0" marR="0" lvl="0" indent="0" algn="l" rtl="0">
              <a:lnSpc>
                <a:spcPct val="100000"/>
              </a:lnSpc>
              <a:spcBef>
                <a:spcPts val="0"/>
              </a:spcBef>
              <a:spcAft>
                <a:spcPts val="0"/>
              </a:spcAft>
              <a:buClr>
                <a:srgbClr val="A50021"/>
              </a:buClr>
              <a:buFont typeface="Arial"/>
              <a:buNone/>
            </a:pPr>
            <a:endParaRPr sz="2800" b="1">
              <a:solidFill>
                <a:schemeClr val="dk1"/>
              </a:solidFill>
            </a:endParaRPr>
          </a:p>
          <a:p>
            <a:pPr marL="0" marR="0" lvl="0" indent="0" algn="l" rtl="0">
              <a:lnSpc>
                <a:spcPct val="100000"/>
              </a:lnSpc>
              <a:spcBef>
                <a:spcPts val="0"/>
              </a:spcBef>
              <a:spcAft>
                <a:spcPts val="0"/>
              </a:spcAft>
              <a:buClr>
                <a:srgbClr val="A50021"/>
              </a:buClr>
              <a:buFont typeface="Arial"/>
              <a:buNone/>
            </a:pPr>
            <a:endParaRPr/>
          </a:p>
        </p:txBody>
      </p:sp>
      <p:sp>
        <p:nvSpPr>
          <p:cNvPr id="91" name="Shape 91"/>
          <p:cNvSpPr txBox="1"/>
          <p:nvPr/>
        </p:nvSpPr>
        <p:spPr>
          <a:xfrm>
            <a:off x="29413075" y="20084275"/>
            <a:ext cx="13563600" cy="99329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2400" b="1" i="1" u="none" strike="noStrike" cap="none" baseline="0">
                <a:solidFill>
                  <a:srgbClr val="000080"/>
                </a:solidFill>
                <a:latin typeface="Arial"/>
                <a:ea typeface="Arial"/>
                <a:cs typeface="Arial"/>
                <a:sym typeface="Arial"/>
              </a:rPr>
              <a:t>Figure 2.</a:t>
            </a:r>
            <a:r>
              <a:rPr lang="en-US" sz="2400" b="1">
                <a:solidFill>
                  <a:srgbClr val="000080"/>
                </a:solidFill>
              </a:rPr>
              <a:t> The relationship between mother’s actual influence on teen dating and adolescents proportion of male friends, as related to adolescent’s gender. </a:t>
            </a:r>
            <a:r>
              <a:rPr lang="en-US" sz="2400" b="1" i="1" u="none" strike="noStrike" cap="none" baseline="0">
                <a:solidFill>
                  <a:srgbClr val="000080"/>
                </a:solidFill>
                <a:latin typeface="Arial"/>
                <a:ea typeface="Arial"/>
                <a:cs typeface="Arial"/>
                <a:sym typeface="Arial"/>
              </a:rPr>
              <a:t>Note</a:t>
            </a:r>
            <a:r>
              <a:rPr lang="en-US" sz="2400" b="1" i="0" u="none" strike="noStrike" cap="none" baseline="0">
                <a:solidFill>
                  <a:srgbClr val="000080"/>
                </a:solidFill>
                <a:latin typeface="Arial"/>
                <a:ea typeface="Arial"/>
                <a:cs typeface="Arial"/>
                <a:sym typeface="Arial"/>
              </a:rPr>
              <a:t>. * </a:t>
            </a:r>
            <a:r>
              <a:rPr lang="en-US" sz="2400" b="1" i="1" u="none" strike="noStrike" cap="none" baseline="0">
                <a:solidFill>
                  <a:srgbClr val="000080"/>
                </a:solidFill>
                <a:latin typeface="Arial"/>
                <a:ea typeface="Arial"/>
                <a:cs typeface="Arial"/>
                <a:sym typeface="Arial"/>
              </a:rPr>
              <a:t>p</a:t>
            </a:r>
            <a:r>
              <a:rPr lang="en-US" sz="2400" b="1" i="0" u="none" strike="noStrike" cap="none" baseline="0">
                <a:solidFill>
                  <a:srgbClr val="000080"/>
                </a:solidFill>
                <a:latin typeface="Arial"/>
                <a:ea typeface="Arial"/>
                <a:cs typeface="Arial"/>
                <a:sym typeface="Arial"/>
              </a:rPr>
              <a:t> ≤ .05, ** </a:t>
            </a:r>
            <a:r>
              <a:rPr lang="en-US" sz="2400" b="1" i="1" u="none" strike="noStrike" cap="none" baseline="0">
                <a:solidFill>
                  <a:srgbClr val="000080"/>
                </a:solidFill>
                <a:latin typeface="Arial"/>
                <a:ea typeface="Arial"/>
                <a:cs typeface="Arial"/>
                <a:sym typeface="Arial"/>
              </a:rPr>
              <a:t>p</a:t>
            </a:r>
            <a:r>
              <a:rPr lang="en-US" sz="2400" b="1" i="0" u="none" strike="noStrike" cap="none" baseline="0">
                <a:solidFill>
                  <a:srgbClr val="000080"/>
                </a:solidFill>
                <a:latin typeface="Arial"/>
                <a:ea typeface="Arial"/>
                <a:cs typeface="Arial"/>
                <a:sym typeface="Arial"/>
              </a:rPr>
              <a:t> ≤ .01, *** </a:t>
            </a:r>
            <a:r>
              <a:rPr lang="en-US" sz="2400" b="1" i="1" u="none" strike="noStrike" cap="none" baseline="0">
                <a:solidFill>
                  <a:srgbClr val="000080"/>
                </a:solidFill>
                <a:latin typeface="Arial"/>
                <a:ea typeface="Arial"/>
                <a:cs typeface="Arial"/>
                <a:sym typeface="Arial"/>
              </a:rPr>
              <a:t>p</a:t>
            </a:r>
            <a:r>
              <a:rPr lang="en-US" sz="2400" b="1" i="0" u="none" strike="noStrike" cap="none" baseline="0">
                <a:solidFill>
                  <a:srgbClr val="000080"/>
                </a:solidFill>
                <a:latin typeface="Arial"/>
                <a:ea typeface="Arial"/>
                <a:cs typeface="Arial"/>
                <a:sym typeface="Arial"/>
              </a:rPr>
              <a:t> ≤ .001</a:t>
            </a:r>
          </a:p>
        </p:txBody>
      </p:sp>
      <p:sp>
        <p:nvSpPr>
          <p:cNvPr id="92" name="Shape 92"/>
          <p:cNvSpPr txBox="1"/>
          <p:nvPr/>
        </p:nvSpPr>
        <p:spPr>
          <a:xfrm>
            <a:off x="762000" y="7594025"/>
            <a:ext cx="42595799" cy="324000"/>
          </a:xfrm>
          <a:prstGeom prst="rect">
            <a:avLst/>
          </a:prstGeom>
          <a:solidFill>
            <a:srgbClr val="161645"/>
          </a:solidFill>
          <a:ln>
            <a:noFill/>
          </a:ln>
        </p:spPr>
        <p:txBody>
          <a:bodyPr lIns="91425" tIns="45700" rIns="91425" bIns="45700" anchor="t" anchorCtr="0">
            <a:noAutofit/>
          </a:bodyPr>
          <a:lstStyle/>
          <a:p>
            <a:pPr marL="0" marR="0" lvl="0" indent="0" algn="ctr" rtl="0">
              <a:spcBef>
                <a:spcPts val="0"/>
              </a:spcBef>
              <a:spcAft>
                <a:spcPts val="0"/>
              </a:spcAft>
              <a:buClr>
                <a:srgbClr val="000000"/>
              </a:buClr>
              <a:buFont typeface="Arial"/>
              <a:buNone/>
            </a:pPr>
            <a:endParaRPr sz="8500" b="1" i="0" u="none" strike="noStrike" cap="none" baseline="0">
              <a:solidFill>
                <a:srgbClr val="000000"/>
              </a:solidFill>
              <a:latin typeface="Times New Roman"/>
              <a:ea typeface="Times New Roman"/>
              <a:cs typeface="Times New Roman"/>
              <a:sym typeface="Times New Roman"/>
            </a:endParaRPr>
          </a:p>
        </p:txBody>
      </p:sp>
      <p:sp>
        <p:nvSpPr>
          <p:cNvPr id="93" name="Shape 93"/>
          <p:cNvSpPr txBox="1"/>
          <p:nvPr/>
        </p:nvSpPr>
        <p:spPr>
          <a:xfrm>
            <a:off x="493925" y="26416200"/>
            <a:ext cx="13771499" cy="1387500"/>
          </a:xfrm>
          <a:prstGeom prst="rect">
            <a:avLst/>
          </a:prstGeom>
          <a:solidFill>
            <a:srgbClr val="FFF2CC"/>
          </a:solidFill>
          <a:ln>
            <a:noFill/>
          </a:ln>
        </p:spPr>
        <p:txBody>
          <a:bodyPr lIns="91425" tIns="45700" rIns="91425" bIns="45700" anchor="t" anchorCtr="0">
            <a:noAutofit/>
          </a:bodyPr>
          <a:lstStyle/>
          <a:p>
            <a:pPr marL="0" marR="0" lvl="0" indent="0" algn="ctr" rtl="0">
              <a:spcBef>
                <a:spcPts val="0"/>
              </a:spcBef>
              <a:spcAft>
                <a:spcPts val="0"/>
              </a:spcAft>
              <a:buClr>
                <a:srgbClr val="161645"/>
              </a:buClr>
              <a:buSzPct val="25000"/>
              <a:buFont typeface="Times New Roman"/>
              <a:buNone/>
            </a:pPr>
            <a:r>
              <a:rPr lang="en-US" sz="8500" b="1" i="0" u="none" strike="noStrike" cap="none" baseline="0">
                <a:solidFill>
                  <a:srgbClr val="161645"/>
                </a:solidFill>
                <a:latin typeface="Times New Roman"/>
                <a:ea typeface="Times New Roman"/>
                <a:cs typeface="Times New Roman"/>
                <a:sym typeface="Times New Roman"/>
              </a:rPr>
              <a:t>Method</a:t>
            </a:r>
          </a:p>
        </p:txBody>
      </p:sp>
      <p:sp>
        <p:nvSpPr>
          <p:cNvPr id="94" name="Shape 94"/>
          <p:cNvSpPr txBox="1"/>
          <p:nvPr/>
        </p:nvSpPr>
        <p:spPr>
          <a:xfrm>
            <a:off x="493912" y="8151662"/>
            <a:ext cx="13771499" cy="1387500"/>
          </a:xfrm>
          <a:prstGeom prst="rect">
            <a:avLst/>
          </a:prstGeom>
          <a:solidFill>
            <a:srgbClr val="FFF2CC"/>
          </a:solidFill>
          <a:ln>
            <a:noFill/>
          </a:ln>
        </p:spPr>
        <p:txBody>
          <a:bodyPr lIns="91425" tIns="45700" rIns="91425" bIns="45700" anchor="t" anchorCtr="0">
            <a:noAutofit/>
          </a:bodyPr>
          <a:lstStyle/>
          <a:p>
            <a:pPr marL="0" marR="0" lvl="0" indent="0" algn="ctr" rtl="0">
              <a:spcBef>
                <a:spcPts val="0"/>
              </a:spcBef>
              <a:spcAft>
                <a:spcPts val="0"/>
              </a:spcAft>
              <a:buClr>
                <a:srgbClr val="161645"/>
              </a:buClr>
              <a:buSzPct val="25000"/>
              <a:buFont typeface="Times New Roman"/>
              <a:buNone/>
            </a:pPr>
            <a:r>
              <a:rPr lang="en-US" sz="8500" b="1" i="0" u="none" strike="noStrike" cap="none" baseline="0">
                <a:solidFill>
                  <a:srgbClr val="161645"/>
                </a:solidFill>
                <a:latin typeface="Times New Roman"/>
                <a:ea typeface="Times New Roman"/>
                <a:cs typeface="Times New Roman"/>
                <a:sym typeface="Times New Roman"/>
              </a:rPr>
              <a:t>Introduction</a:t>
            </a:r>
          </a:p>
        </p:txBody>
      </p:sp>
      <p:sp>
        <p:nvSpPr>
          <p:cNvPr id="95" name="Shape 95"/>
          <p:cNvSpPr txBox="1"/>
          <p:nvPr/>
        </p:nvSpPr>
        <p:spPr>
          <a:xfrm>
            <a:off x="14851350" y="16838225"/>
            <a:ext cx="14188499" cy="1387500"/>
          </a:xfrm>
          <a:prstGeom prst="rect">
            <a:avLst/>
          </a:prstGeom>
          <a:solidFill>
            <a:srgbClr val="FFF2CC"/>
          </a:solidFill>
          <a:ln>
            <a:noFill/>
          </a:ln>
        </p:spPr>
        <p:txBody>
          <a:bodyPr lIns="91425" tIns="45700" rIns="91425" bIns="45700" anchor="t" anchorCtr="0">
            <a:noAutofit/>
          </a:bodyPr>
          <a:lstStyle/>
          <a:p>
            <a:pPr marL="0" marR="0" lvl="0" indent="0" algn="ctr" rtl="0">
              <a:spcBef>
                <a:spcPts val="0"/>
              </a:spcBef>
              <a:spcAft>
                <a:spcPts val="0"/>
              </a:spcAft>
              <a:buClr>
                <a:srgbClr val="161645"/>
              </a:buClr>
              <a:buSzPct val="25000"/>
              <a:buFont typeface="Times New Roman"/>
              <a:buNone/>
            </a:pPr>
            <a:r>
              <a:rPr lang="en-US" sz="8500" b="1" i="0" u="none" strike="noStrike" cap="none" baseline="0">
                <a:solidFill>
                  <a:srgbClr val="161645"/>
                </a:solidFill>
                <a:latin typeface="Times New Roman"/>
                <a:ea typeface="Times New Roman"/>
                <a:cs typeface="Times New Roman"/>
                <a:sym typeface="Times New Roman"/>
              </a:rPr>
              <a:t>Results</a:t>
            </a:r>
          </a:p>
        </p:txBody>
      </p:sp>
      <p:pic>
        <p:nvPicPr>
          <p:cNvPr id="96" name="Shape 96"/>
          <p:cNvPicPr preferRelativeResize="0"/>
          <p:nvPr/>
        </p:nvPicPr>
        <p:blipFill>
          <a:blip r:embed="rId4">
            <a:alphaModFix/>
          </a:blip>
          <a:stretch>
            <a:fillRect/>
          </a:stretch>
        </p:blipFill>
        <p:spPr>
          <a:xfrm>
            <a:off x="14820225" y="18614700"/>
            <a:ext cx="14250750" cy="10441650"/>
          </a:xfrm>
          <a:prstGeom prst="rect">
            <a:avLst/>
          </a:prstGeom>
          <a:noFill/>
          <a:ln>
            <a:noFill/>
          </a:ln>
        </p:spPr>
      </p:pic>
      <p:sp>
        <p:nvSpPr>
          <p:cNvPr id="97" name="Shape 97"/>
          <p:cNvSpPr txBox="1"/>
          <p:nvPr/>
        </p:nvSpPr>
        <p:spPr>
          <a:xfrm>
            <a:off x="15168887" y="29418850"/>
            <a:ext cx="13563600" cy="161609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rgbClr val="000000"/>
              </a:buClr>
              <a:buSzPct val="25000"/>
              <a:buFont typeface="Arial"/>
              <a:buNone/>
            </a:pPr>
            <a:r>
              <a:rPr lang="en-US" sz="2400" b="1" i="1" u="none" strike="noStrike" cap="none" baseline="0">
                <a:solidFill>
                  <a:srgbClr val="000080"/>
                </a:solidFill>
                <a:latin typeface="Arial"/>
                <a:ea typeface="Arial"/>
                <a:cs typeface="Arial"/>
                <a:sym typeface="Arial"/>
              </a:rPr>
              <a:t>Figure 1.</a:t>
            </a:r>
            <a:r>
              <a:rPr lang="en-US" sz="2400" b="1" i="0" u="none" strike="noStrike" cap="none" baseline="0">
                <a:solidFill>
                  <a:srgbClr val="000080"/>
                </a:solidFill>
                <a:latin typeface="Arial"/>
                <a:ea typeface="Arial"/>
                <a:cs typeface="Arial"/>
                <a:sym typeface="Arial"/>
              </a:rPr>
              <a:t> </a:t>
            </a:r>
            <a:r>
              <a:rPr lang="en-US" sz="2400" b="1">
                <a:solidFill>
                  <a:srgbClr val="000080"/>
                </a:solidFill>
              </a:rPr>
              <a:t>The relationship between the amount of alienation felt from mothers and the proportion of male friendships adolescents have, as related to adolescent's gender. </a:t>
            </a:r>
            <a:r>
              <a:rPr lang="en-US" sz="2400" b="1" i="1">
                <a:solidFill>
                  <a:srgbClr val="000080"/>
                </a:solidFill>
              </a:rPr>
              <a:t>Note</a:t>
            </a:r>
            <a:r>
              <a:rPr lang="en-US" sz="2400" b="1">
                <a:solidFill>
                  <a:srgbClr val="000080"/>
                </a:solidFill>
              </a:rPr>
              <a:t>. * </a:t>
            </a:r>
            <a:r>
              <a:rPr lang="en-US" sz="2400" b="1" i="1">
                <a:solidFill>
                  <a:srgbClr val="000080"/>
                </a:solidFill>
              </a:rPr>
              <a:t>p</a:t>
            </a:r>
            <a:r>
              <a:rPr lang="en-US" sz="2400" b="1">
                <a:solidFill>
                  <a:srgbClr val="000080"/>
                </a:solidFill>
              </a:rPr>
              <a:t> ≤ .05, ** </a:t>
            </a:r>
            <a:r>
              <a:rPr lang="en-US" sz="2400" b="1" i="1">
                <a:solidFill>
                  <a:srgbClr val="000080"/>
                </a:solidFill>
              </a:rPr>
              <a:t>p</a:t>
            </a:r>
            <a:r>
              <a:rPr lang="en-US" sz="2400" b="1">
                <a:solidFill>
                  <a:srgbClr val="000080"/>
                </a:solidFill>
              </a:rPr>
              <a:t> ≤ .01, *** </a:t>
            </a:r>
            <a:r>
              <a:rPr lang="en-US" sz="2400" b="1" i="1">
                <a:solidFill>
                  <a:srgbClr val="000080"/>
                </a:solidFill>
              </a:rPr>
              <a:t>p</a:t>
            </a:r>
            <a:r>
              <a:rPr lang="en-US" sz="2400" b="1">
                <a:solidFill>
                  <a:srgbClr val="000080"/>
                </a:solidFill>
              </a:rPr>
              <a:t> ≤ .001</a:t>
            </a:r>
          </a:p>
        </p:txBody>
      </p:sp>
      <p:pic>
        <p:nvPicPr>
          <p:cNvPr id="98" name="Shape 98"/>
          <p:cNvPicPr preferRelativeResize="0"/>
          <p:nvPr/>
        </p:nvPicPr>
        <p:blipFill>
          <a:blip r:embed="rId5">
            <a:alphaModFix/>
          </a:blip>
          <a:stretch>
            <a:fillRect/>
          </a:stretch>
        </p:blipFill>
        <p:spPr>
          <a:xfrm>
            <a:off x="29337050" y="8285000"/>
            <a:ext cx="13771500" cy="11356475"/>
          </a:xfrm>
          <a:prstGeom prst="rect">
            <a:avLst/>
          </a:prstGeom>
          <a:noFill/>
          <a:ln>
            <a:noFill/>
          </a:ln>
        </p:spPr>
      </p:pic>
      <p:sp>
        <p:nvSpPr>
          <p:cNvPr id="99" name="Shape 99"/>
          <p:cNvSpPr txBox="1"/>
          <p:nvPr/>
        </p:nvSpPr>
        <p:spPr>
          <a:xfrm>
            <a:off x="29413075" y="21520375"/>
            <a:ext cx="13771499" cy="1387500"/>
          </a:xfrm>
          <a:prstGeom prst="rect">
            <a:avLst/>
          </a:prstGeom>
          <a:solidFill>
            <a:srgbClr val="FFF2CC"/>
          </a:solidFill>
          <a:ln>
            <a:noFill/>
          </a:ln>
        </p:spPr>
        <p:txBody>
          <a:bodyPr lIns="91425" tIns="45700" rIns="91425" bIns="45700" anchor="t" anchorCtr="0">
            <a:noAutofit/>
          </a:bodyPr>
          <a:lstStyle/>
          <a:p>
            <a:pPr marL="0" marR="0" lvl="0" indent="0" algn="ctr" rtl="0">
              <a:spcBef>
                <a:spcPts val="0"/>
              </a:spcBef>
              <a:spcAft>
                <a:spcPts val="0"/>
              </a:spcAft>
              <a:buClr>
                <a:srgbClr val="161645"/>
              </a:buClr>
              <a:buSzPct val="25000"/>
              <a:buFont typeface="Times New Roman"/>
              <a:buNone/>
            </a:pPr>
            <a:r>
              <a:rPr lang="en-US" sz="8500" b="1">
                <a:solidFill>
                  <a:srgbClr val="161645"/>
                </a:solidFill>
                <a:latin typeface="Times New Roman"/>
                <a:ea typeface="Times New Roman"/>
                <a:cs typeface="Times New Roman"/>
                <a:sym typeface="Times New Roman"/>
              </a:rPr>
              <a:t>Discussion</a:t>
            </a:r>
          </a:p>
        </p:txBody>
      </p:sp>
      <p:sp>
        <p:nvSpPr>
          <p:cNvPr id="100" name="Shape 100"/>
          <p:cNvSpPr txBox="1"/>
          <p:nvPr/>
        </p:nvSpPr>
        <p:spPr>
          <a:xfrm>
            <a:off x="493912" y="17677125"/>
            <a:ext cx="13771499" cy="1387500"/>
          </a:xfrm>
          <a:prstGeom prst="rect">
            <a:avLst/>
          </a:prstGeom>
          <a:solidFill>
            <a:srgbClr val="FFF2CC"/>
          </a:solidFill>
          <a:ln>
            <a:noFill/>
          </a:ln>
        </p:spPr>
        <p:txBody>
          <a:bodyPr lIns="91425" tIns="45700" rIns="91425" bIns="45700" anchor="t" anchorCtr="0">
            <a:noAutofit/>
          </a:bodyPr>
          <a:lstStyle/>
          <a:p>
            <a:pPr marL="0" marR="0" lvl="0" indent="0" algn="ctr" rtl="0">
              <a:spcBef>
                <a:spcPts val="0"/>
              </a:spcBef>
              <a:spcAft>
                <a:spcPts val="0"/>
              </a:spcAft>
              <a:buClr>
                <a:srgbClr val="161645"/>
              </a:buClr>
              <a:buSzPct val="25000"/>
              <a:buFont typeface="Times New Roman"/>
              <a:buNone/>
            </a:pPr>
            <a:r>
              <a:rPr lang="en-US" sz="8500" b="1">
                <a:solidFill>
                  <a:srgbClr val="161645"/>
                </a:solidFill>
                <a:latin typeface="Times New Roman"/>
                <a:ea typeface="Times New Roman"/>
                <a:cs typeface="Times New Roman"/>
                <a:sym typeface="Times New Roman"/>
              </a:rPr>
              <a:t>Hypotheses</a:t>
            </a:r>
          </a:p>
        </p:txBody>
      </p:sp>
      <p:sp>
        <p:nvSpPr>
          <p:cNvPr id="101" name="Shape 101"/>
          <p:cNvSpPr txBox="1"/>
          <p:nvPr/>
        </p:nvSpPr>
        <p:spPr>
          <a:xfrm>
            <a:off x="15370000" y="8229950"/>
            <a:ext cx="13639799" cy="7331700"/>
          </a:xfrm>
          <a:prstGeom prst="rect">
            <a:avLst/>
          </a:prstGeom>
          <a:noFill/>
          <a:ln>
            <a:noFill/>
          </a:ln>
        </p:spPr>
        <p:txBody>
          <a:bodyPr lIns="91425" tIns="91425" rIns="91425" bIns="91425" anchor="t" anchorCtr="0">
            <a:noAutofit/>
          </a:bodyPr>
          <a:lstStyle/>
          <a:p>
            <a:pPr lvl="0" rtl="0">
              <a:spcBef>
                <a:spcPts val="0"/>
              </a:spcBef>
              <a:buClr>
                <a:schemeClr val="dk1"/>
              </a:buClr>
              <a:buFont typeface="Times New Roman"/>
              <a:buNone/>
            </a:pPr>
            <a:endParaRPr sz="1600" b="1">
              <a:solidFill>
                <a:schemeClr val="dk1"/>
              </a:solidFill>
            </a:endParaRPr>
          </a:p>
          <a:p>
            <a:pPr lvl="0" rtl="0">
              <a:spcBef>
                <a:spcPts val="0"/>
              </a:spcBef>
              <a:buNone/>
            </a:pPr>
            <a:r>
              <a:rPr lang="en-US" sz="4500" b="1" i="1" u="sng">
                <a:solidFill>
                  <a:srgbClr val="000080"/>
                </a:solidFill>
              </a:rPr>
              <a:t>Measures:</a:t>
            </a:r>
          </a:p>
          <a:p>
            <a:pPr lvl="0" rtl="0">
              <a:spcBef>
                <a:spcPts val="0"/>
              </a:spcBef>
              <a:buNone/>
            </a:pPr>
            <a:endParaRPr sz="4500" b="1" i="1" u="sng">
              <a:solidFill>
                <a:srgbClr val="000080"/>
              </a:solidFill>
            </a:endParaRPr>
          </a:p>
          <a:p>
            <a:pPr lvl="0" rtl="0">
              <a:spcBef>
                <a:spcPts val="0"/>
              </a:spcBef>
              <a:buNone/>
            </a:pPr>
            <a:r>
              <a:rPr lang="en-US" sz="3000" b="1">
                <a:solidFill>
                  <a:srgbClr val="000080"/>
                </a:solidFill>
              </a:rPr>
              <a:t>Concentric Circles Gender of Peers– (Teen Age, 13) Assessed the gender of the teen, and the gender of up to 12 peers listed on the teen's concentric circle. It also gave the total # of boys, total # of girls, total # of peers listed, the proportion of girls and the proportion of boys in each teen's concentric circle.</a:t>
            </a:r>
          </a:p>
          <a:p>
            <a:pPr lvl="0" rtl="0">
              <a:spcBef>
                <a:spcPts val="0"/>
              </a:spcBef>
              <a:buNone/>
            </a:pPr>
            <a:endParaRPr sz="3000" b="1">
              <a:solidFill>
                <a:srgbClr val="000080"/>
              </a:solidFill>
            </a:endParaRPr>
          </a:p>
          <a:p>
            <a:pPr lvl="0" rtl="0">
              <a:spcBef>
                <a:spcPts val="0"/>
              </a:spcBef>
              <a:buClr>
                <a:schemeClr val="dk1"/>
              </a:buClr>
              <a:buSzPct val="36666"/>
              <a:buFont typeface="Arial"/>
              <a:buNone/>
            </a:pPr>
            <a:r>
              <a:rPr lang="en-US" sz="3000" b="1">
                <a:solidFill>
                  <a:srgbClr val="000080"/>
                </a:solidFill>
              </a:rPr>
              <a:t>Peer/ Parent Influences Questionnaire– (Teen Age, 13) Assessed the amount of actual influence mothers have on teens. Specifically for this study, the amount of actual influence mothers have on teen’s dating relationships. </a:t>
            </a:r>
          </a:p>
          <a:p>
            <a:pPr lvl="0" rtl="0">
              <a:spcBef>
                <a:spcPts val="0"/>
              </a:spcBef>
              <a:buClr>
                <a:schemeClr val="dk1"/>
              </a:buClr>
              <a:buFont typeface="Arial"/>
              <a:buNone/>
            </a:pPr>
            <a:endParaRPr sz="3000" b="1">
              <a:solidFill>
                <a:srgbClr val="000080"/>
              </a:solidFill>
            </a:endParaRPr>
          </a:p>
          <a:p>
            <a:pPr lvl="0" rtl="0">
              <a:spcBef>
                <a:spcPts val="0"/>
              </a:spcBef>
              <a:buClr>
                <a:schemeClr val="dk1"/>
              </a:buClr>
              <a:buSzPct val="36666"/>
              <a:buFont typeface="Arial"/>
              <a:buNone/>
            </a:pPr>
            <a:r>
              <a:rPr lang="en-US" sz="3000" b="1">
                <a:solidFill>
                  <a:srgbClr val="000080"/>
                </a:solidFill>
              </a:rPr>
              <a:t>Inventory of Parent and Peer Attachment</a:t>
            </a:r>
            <a:r>
              <a:rPr lang="en-US" sz="3000" b="1" i="1">
                <a:solidFill>
                  <a:srgbClr val="000080"/>
                </a:solidFill>
              </a:rPr>
              <a:t> </a:t>
            </a:r>
            <a:r>
              <a:rPr lang="en-US" sz="3000" b="1">
                <a:solidFill>
                  <a:srgbClr val="000080"/>
                </a:solidFill>
              </a:rPr>
              <a:t>– (Teen Age, 13)  Assessed the teen’s report of attachment to mother. Higher scores indicated greater alienation between teen and mother. </a:t>
            </a:r>
          </a:p>
        </p:txBody>
      </p:sp>
      <p:sp>
        <p:nvSpPr>
          <p:cNvPr id="102" name="Shape 102"/>
          <p:cNvSpPr txBox="1"/>
          <p:nvPr/>
        </p:nvSpPr>
        <p:spPr>
          <a:xfrm>
            <a:off x="29337050" y="23645600"/>
            <a:ext cx="13368299" cy="7670700"/>
          </a:xfrm>
          <a:prstGeom prst="rect">
            <a:avLst/>
          </a:prstGeom>
          <a:noFill/>
          <a:ln>
            <a:noFill/>
          </a:ln>
        </p:spPr>
        <p:txBody>
          <a:bodyPr lIns="91425" tIns="91425" rIns="91425" bIns="91425" anchor="t" anchorCtr="0">
            <a:noAutofit/>
          </a:bodyPr>
          <a:lstStyle/>
          <a:p>
            <a:pPr rtl="0">
              <a:spcBef>
                <a:spcPts val="0"/>
              </a:spcBef>
              <a:buNone/>
            </a:pPr>
            <a:r>
              <a:rPr lang="en-US" sz="3000" b="1">
                <a:solidFill>
                  <a:srgbClr val="000080"/>
                </a:solidFill>
              </a:rPr>
              <a:t>Alienation from mothers may elicit different socializing behaviors for both males and females.</a:t>
            </a:r>
          </a:p>
          <a:p>
            <a:pPr rtl="0">
              <a:spcBef>
                <a:spcPts val="0"/>
              </a:spcBef>
              <a:buNone/>
            </a:pPr>
            <a:endParaRPr sz="3000" b="1">
              <a:solidFill>
                <a:srgbClr val="000080"/>
              </a:solidFill>
            </a:endParaRPr>
          </a:p>
          <a:p>
            <a:pPr rtl="0">
              <a:spcBef>
                <a:spcPts val="0"/>
              </a:spcBef>
              <a:buNone/>
            </a:pPr>
            <a:r>
              <a:rPr lang="en-US" sz="3000" b="1">
                <a:solidFill>
                  <a:srgbClr val="000080"/>
                </a:solidFill>
              </a:rPr>
              <a:t>Less alienated mothers may encourage positive socializing behaviors that are more more in line with societal beliefs  (i.e. males should have more male friendships, while females should have less male friendships and more female friendships).</a:t>
            </a:r>
          </a:p>
          <a:p>
            <a:pPr rtl="0">
              <a:spcBef>
                <a:spcPts val="0"/>
              </a:spcBef>
              <a:buNone/>
            </a:pPr>
            <a:endParaRPr sz="3000" b="1">
              <a:solidFill>
                <a:srgbClr val="000080"/>
              </a:solidFill>
            </a:endParaRPr>
          </a:p>
          <a:p>
            <a:pPr rtl="0">
              <a:spcBef>
                <a:spcPts val="0"/>
              </a:spcBef>
              <a:buNone/>
            </a:pPr>
            <a:r>
              <a:rPr lang="en-US" sz="3000" b="1">
                <a:solidFill>
                  <a:srgbClr val="000080"/>
                </a:solidFill>
              </a:rPr>
              <a:t>Mother’s have greater influence on teen’s dating when their teen has a higher proportion of male friends.</a:t>
            </a:r>
          </a:p>
          <a:p>
            <a:pPr rtl="0">
              <a:spcBef>
                <a:spcPts val="0"/>
              </a:spcBef>
              <a:buNone/>
            </a:pPr>
            <a:endParaRPr sz="3000" b="1">
              <a:solidFill>
                <a:srgbClr val="000080"/>
              </a:solidFill>
            </a:endParaRPr>
          </a:p>
          <a:p>
            <a:pPr rtl="0">
              <a:spcBef>
                <a:spcPts val="0"/>
              </a:spcBef>
              <a:buNone/>
            </a:pPr>
            <a:r>
              <a:rPr lang="en-US" sz="3000" b="1">
                <a:solidFill>
                  <a:srgbClr val="000080"/>
                </a:solidFill>
              </a:rPr>
              <a:t>Mothers are more concerned when their daughters have a high proportion of male friends, and thus exhibit significantly more influence on female dating.</a:t>
            </a:r>
          </a:p>
          <a:p>
            <a:pPr rtl="0">
              <a:spcBef>
                <a:spcPts val="0"/>
              </a:spcBef>
              <a:buNone/>
            </a:pPr>
            <a:endParaRPr sz="3000" b="1">
              <a:solidFill>
                <a:srgbClr val="000080"/>
              </a:solidFill>
            </a:endParaRPr>
          </a:p>
          <a:p>
            <a:pPr rtl="0">
              <a:spcBef>
                <a:spcPts val="0"/>
              </a:spcBef>
              <a:buNone/>
            </a:pPr>
            <a:endParaRPr sz="3000"/>
          </a:p>
          <a:p>
            <a:pPr rtl="0">
              <a:spcBef>
                <a:spcPts val="0"/>
              </a:spcBef>
              <a:buNone/>
            </a:pPr>
            <a:endParaRPr sz="3000"/>
          </a:p>
          <a:p>
            <a:pPr rtl="0">
              <a:spcBef>
                <a:spcPts val="0"/>
              </a:spcBef>
              <a:buNone/>
            </a:pPr>
            <a:endParaRPr sz="3000"/>
          </a:p>
          <a:p>
            <a:pPr>
              <a:spcBef>
                <a:spcPts val="0"/>
              </a:spcBef>
              <a:buNone/>
            </a:pPr>
            <a:endParaRPr sz="3000"/>
          </a:p>
        </p:txBody>
      </p:sp>
      <p:sp>
        <p:nvSpPr>
          <p:cNvPr id="103" name="Shape 103"/>
          <p:cNvSpPr txBox="1"/>
          <p:nvPr/>
        </p:nvSpPr>
        <p:spPr>
          <a:xfrm>
            <a:off x="597875" y="19298275"/>
            <a:ext cx="13563600" cy="7331700"/>
          </a:xfrm>
          <a:prstGeom prst="rect">
            <a:avLst/>
          </a:prstGeom>
          <a:noFill/>
          <a:ln>
            <a:noFill/>
          </a:ln>
        </p:spPr>
        <p:txBody>
          <a:bodyPr lIns="91425" tIns="91425" rIns="91425" bIns="91425" anchor="t" anchorCtr="0">
            <a:noAutofit/>
          </a:bodyPr>
          <a:lstStyle/>
          <a:p>
            <a:pPr lvl="0" indent="-76200" rtl="0">
              <a:spcBef>
                <a:spcPts val="0"/>
              </a:spcBef>
              <a:buClr>
                <a:srgbClr val="000080"/>
              </a:buClr>
              <a:buSzPct val="100000"/>
              <a:buFont typeface="Arial"/>
              <a:buChar char="•"/>
            </a:pPr>
            <a:r>
              <a:rPr lang="en-US" sz="3000" b="1">
                <a:solidFill>
                  <a:srgbClr val="000080"/>
                </a:solidFill>
              </a:rPr>
              <a:t>With regards to dating, mothers will have a stronger influence on daughters than sons. </a:t>
            </a:r>
          </a:p>
          <a:p>
            <a:pPr lvl="0" indent="114300" rtl="0">
              <a:spcBef>
                <a:spcPts val="360"/>
              </a:spcBef>
              <a:buClr>
                <a:schemeClr val="dk1"/>
              </a:buClr>
              <a:buFont typeface="Arial"/>
              <a:buNone/>
            </a:pPr>
            <a:endParaRPr sz="3000" b="1">
              <a:solidFill>
                <a:srgbClr val="000080"/>
              </a:solidFill>
            </a:endParaRPr>
          </a:p>
          <a:p>
            <a:pPr lvl="0" indent="-76200" rtl="0">
              <a:spcBef>
                <a:spcPts val="360"/>
              </a:spcBef>
              <a:buClr>
                <a:srgbClr val="000080"/>
              </a:buClr>
              <a:buSzPct val="100000"/>
              <a:buFont typeface="Arial"/>
              <a:buChar char="•"/>
            </a:pPr>
            <a:r>
              <a:rPr lang="en-US" sz="3000" b="1">
                <a:solidFill>
                  <a:srgbClr val="000080"/>
                </a:solidFill>
              </a:rPr>
              <a:t>Mothers influence will be less significant if teen feels more alienated from their mother. </a:t>
            </a:r>
          </a:p>
          <a:p>
            <a:pPr lvl="0" indent="114300" rtl="0">
              <a:spcBef>
                <a:spcPts val="360"/>
              </a:spcBef>
              <a:buClr>
                <a:schemeClr val="dk1"/>
              </a:buClr>
              <a:buFont typeface="Arial"/>
              <a:buNone/>
            </a:pPr>
            <a:endParaRPr sz="3000" b="1">
              <a:solidFill>
                <a:srgbClr val="000080"/>
              </a:solidFill>
            </a:endParaRPr>
          </a:p>
          <a:p>
            <a:pPr lvl="0" indent="-76200" rtl="0">
              <a:spcBef>
                <a:spcPts val="360"/>
              </a:spcBef>
              <a:buClr>
                <a:srgbClr val="000080"/>
              </a:buClr>
              <a:buSzPct val="100000"/>
              <a:buFont typeface="Arial"/>
              <a:buChar char="•"/>
            </a:pPr>
            <a:r>
              <a:rPr lang="en-US" sz="3000" b="1">
                <a:solidFill>
                  <a:srgbClr val="000080"/>
                </a:solidFill>
              </a:rPr>
              <a:t>Connections between an adolescence’s parent, peer, and the romantic relationships have been indicated (Furman &amp; Shomaker, 2008).</a:t>
            </a:r>
          </a:p>
          <a:p>
            <a:pPr lvl="0" indent="-76200" rtl="0">
              <a:spcBef>
                <a:spcPts val="360"/>
              </a:spcBef>
              <a:buClr>
                <a:srgbClr val="000080"/>
              </a:buClr>
              <a:buFont typeface="Arial"/>
              <a:buChar char="•"/>
            </a:pPr>
            <a:endParaRPr sz="3000">
              <a:solidFill>
                <a:srgbClr val="000080"/>
              </a:solidFill>
            </a:endParaRPr>
          </a:p>
          <a:p>
            <a:pPr lvl="0" indent="-76200" rtl="0">
              <a:spcBef>
                <a:spcPts val="360"/>
              </a:spcBef>
              <a:buClr>
                <a:srgbClr val="000080"/>
              </a:buClr>
              <a:buSzPct val="100000"/>
              <a:buFont typeface="Arial"/>
              <a:buChar char="•"/>
            </a:pPr>
            <a:r>
              <a:rPr lang="en-US" sz="3000" b="1">
                <a:solidFill>
                  <a:srgbClr val="000080"/>
                </a:solidFill>
              </a:rPr>
              <a:t>Mothers will have a stronger influence on teen dating when teen has a higher portion of male friends.</a:t>
            </a:r>
          </a:p>
          <a:p>
            <a:pPr lvl="0" indent="114300" rtl="0">
              <a:spcBef>
                <a:spcPts val="360"/>
              </a:spcBef>
              <a:buClr>
                <a:schemeClr val="dk1"/>
              </a:buClr>
              <a:buFont typeface="Arial"/>
              <a:buNone/>
            </a:pPr>
            <a:endParaRPr sz="3000" b="1">
              <a:solidFill>
                <a:srgbClr val="000080"/>
              </a:solidFill>
            </a:endParaRPr>
          </a:p>
          <a:p>
            <a:pPr lvl="0" indent="-76200" rtl="0">
              <a:spcBef>
                <a:spcPts val="360"/>
              </a:spcBef>
              <a:buClr>
                <a:srgbClr val="000080"/>
              </a:buClr>
              <a:buSzPct val="100000"/>
              <a:buFont typeface="Arial"/>
              <a:buChar char="•"/>
            </a:pPr>
            <a:r>
              <a:rPr lang="en-US" sz="3000" b="1">
                <a:solidFill>
                  <a:srgbClr val="000080"/>
                </a:solidFill>
              </a:rPr>
              <a:t>Higher alienation from mothers will predict a lower proportion of male friends for males, but a higher proportion of male friends for females.</a:t>
            </a:r>
          </a:p>
        </p:txBody>
      </p:sp>
      <p:sp>
        <p:nvSpPr>
          <p:cNvPr id="104" name="Shape 104"/>
          <p:cNvSpPr txBox="1"/>
          <p:nvPr/>
        </p:nvSpPr>
        <p:spPr>
          <a:xfrm>
            <a:off x="26603550" y="5391837"/>
            <a:ext cx="6248399" cy="1311299"/>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Times New Roman"/>
              <a:buNone/>
            </a:pPr>
            <a:r>
              <a:rPr lang="en-US" sz="4000" b="1" i="0" u="none" strike="noStrike" cap="none" baseline="0">
                <a:solidFill>
                  <a:srgbClr val="000080"/>
                </a:solidFill>
                <a:latin typeface="Times New Roman"/>
                <a:ea typeface="Times New Roman"/>
                <a:cs typeface="Times New Roman"/>
                <a:sym typeface="Times New Roman"/>
              </a:rPr>
              <a:t>David E. Szwedo</a:t>
            </a:r>
          </a:p>
          <a:p>
            <a:pPr marL="0" marR="0" lvl="0" indent="0" algn="ctr" rtl="0">
              <a:lnSpc>
                <a:spcPct val="100000"/>
              </a:lnSpc>
              <a:spcBef>
                <a:spcPts val="0"/>
              </a:spcBef>
              <a:spcAft>
                <a:spcPts val="0"/>
              </a:spcAft>
              <a:buClr>
                <a:schemeClr val="dk1"/>
              </a:buClr>
              <a:buSzPct val="25000"/>
              <a:buFont typeface="Times New Roman"/>
              <a:buNone/>
            </a:pPr>
            <a:r>
              <a:rPr lang="en-US" sz="4000" b="1" i="0" u="none" strike="noStrike" cap="none" baseline="0">
                <a:solidFill>
                  <a:srgbClr val="000080"/>
                </a:solidFill>
                <a:latin typeface="Times New Roman"/>
                <a:ea typeface="Times New Roman"/>
                <a:cs typeface="Times New Roman"/>
                <a:sym typeface="Times New Roman"/>
              </a:rPr>
              <a:t>dszwedo@virginia.edu</a:t>
            </a:r>
          </a:p>
        </p:txBody>
      </p:sp>
      <p:pic>
        <p:nvPicPr>
          <p:cNvPr id="105" name="Shape 105"/>
          <p:cNvPicPr preferRelativeResize="0"/>
          <p:nvPr/>
        </p:nvPicPr>
        <p:blipFill>
          <a:blip r:embed="rId6">
            <a:alphaModFix/>
          </a:blip>
          <a:stretch>
            <a:fillRect/>
          </a:stretch>
        </p:blipFill>
        <p:spPr>
          <a:xfrm>
            <a:off x="38524225" y="228600"/>
            <a:ext cx="5061300" cy="6474549"/>
          </a:xfrm>
          <a:prstGeom prst="rect">
            <a:avLst/>
          </a:prstGeom>
          <a:noFill/>
          <a:ln>
            <a:noFill/>
          </a:ln>
        </p:spPr>
      </p:pic>
    </p:spTree>
  </p:cSld>
  <p:clrMapOvr>
    <a:masterClrMapping/>
  </p:clrMapOvr>
  <p:transition spd="slow">
    <p:cut/>
  </p:transition>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636</Words>
  <Application>Microsoft Office PowerPoint</Application>
  <PresentationFormat>Custom</PresentationFormat>
  <Paragraphs>65</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Times New Roman</vt:lpstr>
      <vt:lpstr>Default Design</vt:lpstr>
      <vt:lpstr>Relationship Between Adolescent Male Peer Friendships, Maternal Alienation, and Mother’s Influence On Teen Dating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Relationship Between Adolescent Male Peer Friendships, Maternal Alienation, and Mother’s Influence On Teen Dating</dc:title>
  <dc:creator>Severt, Emily Blayke - severteb</dc:creator>
  <cp:lastModifiedBy>Severt, Emily Blayke - severteb</cp:lastModifiedBy>
  <cp:revision>1</cp:revision>
  <dcterms:modified xsi:type="dcterms:W3CDTF">2015-05-05T16:37:34Z</dcterms:modified>
</cp:coreProperties>
</file>